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96" r:id="rId2"/>
    <p:sldId id="398" r:id="rId3"/>
    <p:sldId id="406" r:id="rId4"/>
    <p:sldId id="407" r:id="rId5"/>
    <p:sldId id="408" r:id="rId6"/>
    <p:sldId id="411" r:id="rId7"/>
    <p:sldId id="409" r:id="rId8"/>
    <p:sldId id="412" r:id="rId9"/>
    <p:sldId id="410" r:id="rId10"/>
    <p:sldId id="413" r:id="rId11"/>
    <p:sldId id="414" r:id="rId12"/>
    <p:sldId id="415" r:id="rId13"/>
    <p:sldId id="416" r:id="rId14"/>
    <p:sldId id="417" r:id="rId15"/>
    <p:sldId id="418" r:id="rId16"/>
    <p:sldId id="419" r:id="rId17"/>
    <p:sldId id="420" r:id="rId18"/>
    <p:sldId id="421" r:id="rId19"/>
    <p:sldId id="423" r:id="rId20"/>
    <p:sldId id="422" r:id="rId21"/>
    <p:sldId id="42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C0E723D-74FD-EBF5-B0F3-71E585AA0201}" name="Usuario invitado" initials="Ui" userId="S::urn:spo:tenantanon#6afea85d-c323-4270-b69d-a4fb3927c254::" providerId="AD"/>
  <p188:author id="{22562EB9-42CF-089C-A97D-98A1B82BEB09}" name="MARIA INMACULADA SANTAMARIA VALENZUELA" initials="MS" userId="S::mi.santamaria@upm.es::ce49ef87-c7e3-4d0f-9bdf-fe69029b02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9DBB"/>
    <a:srgbClr val="B87AA2"/>
    <a:srgbClr val="E6D0DE"/>
    <a:srgbClr val="2683C6"/>
    <a:srgbClr val="EEEAFA"/>
    <a:srgbClr val="D4D3DD"/>
    <a:srgbClr val="F5F8F9"/>
    <a:srgbClr val="EAF8FA"/>
    <a:srgbClr val="F4F6F6"/>
    <a:srgbClr val="FFD1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4A172A-7AC7-463B-A9AF-624B1842923E}" v="9137" dt="2025-05-27T20:59:10.1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0872" autoAdjust="0"/>
  </p:normalViewPr>
  <p:slideViewPr>
    <p:cSldViewPr snapToGrid="0">
      <p:cViewPr varScale="1">
        <p:scale>
          <a:sx n="89" d="100"/>
          <a:sy n="89" d="100"/>
        </p:scale>
        <p:origin x="1356" y="21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C9FDDC76-D78C-4B1A-9AB1-760D16FCD630}">
      <dgm:prSet/>
      <dgm:spPr>
        <a:solidFill>
          <a:srgbClr val="CB9DBB"/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noProof="0" dirty="0">
              <a:solidFill>
                <a:schemeClr val="tx1"/>
              </a:solidFill>
            </a:rPr>
            <a:t>Adicional</a:t>
          </a:r>
        </a:p>
      </dgm:t>
    </dgm:pt>
    <dgm:pt modelId="{6B059BC1-E375-433C-9F31-C5B5C3383ACB}" type="parTrans" cxnId="{39F4B822-8998-4F7B-AD28-BA2F322794CD}">
      <dgm:prSet/>
      <dgm:spPr/>
      <dgm:t>
        <a:bodyPr/>
        <a:lstStyle/>
        <a:p>
          <a:endParaRPr lang="es-ES"/>
        </a:p>
      </dgm:t>
    </dgm:pt>
    <dgm:pt modelId="{56DBDA63-8D80-4A59-A90E-AE640097FCF2}" type="sibTrans" cxnId="{39F4B822-8998-4F7B-AD28-BA2F322794CD}">
      <dgm:prSet/>
      <dgm:spPr/>
      <dgm:t>
        <a:bodyPr/>
        <a:lstStyle/>
        <a:p>
          <a:endParaRPr lang="es-ES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6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4A7C22-41A8-496E-AF7A-4F0408DCEA86}" type="pres">
      <dgm:prSet presAssocID="{B416EFA4-A10C-4CAE-B96C-D94EF06FD320}" presName="parTxOnlySpace" presStyleCnt="0"/>
      <dgm:spPr/>
    </dgm:pt>
    <dgm:pt modelId="{C709564A-EE55-4AB5-A85A-CDED861CF424}" type="pres">
      <dgm:prSet presAssocID="{C9FDDC76-D78C-4B1A-9AB1-760D16FCD63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39F4B822-8998-4F7B-AD28-BA2F322794CD}" srcId="{A4CAE5A8-AEEF-49FA-94E2-A43717631DFF}" destId="{C9FDDC76-D78C-4B1A-9AB1-760D16FCD630}" srcOrd="5" destOrd="0" parTransId="{6B059BC1-E375-433C-9F31-C5B5C3383ACB}" sibTransId="{56DBDA63-8D80-4A59-A90E-AE640097FCF2}"/>
    <dgm:cxn modelId="{6816A730-C19D-4BAC-8BA3-70EB43BAEC38}" type="presOf" srcId="{C9FDDC76-D78C-4B1A-9AB1-760D16FCD630}" destId="{C709564A-EE55-4AB5-A85A-CDED861CF424}" srcOrd="0" destOrd="0" presId="urn:microsoft.com/office/officeart/2005/8/layout/chevron1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  <dgm:cxn modelId="{838D0C10-0D22-49F5-AB4F-B6A4E460B23A}" type="presParOf" srcId="{5538D79C-CDBA-4FEE-92EB-C26F9A8CD16A}" destId="{234A7C22-41A8-496E-AF7A-4F0408DCEA86}" srcOrd="9" destOrd="0" presId="urn:microsoft.com/office/officeart/2005/8/layout/chevron1"/>
    <dgm:cxn modelId="{63DB51BA-99CD-44B4-91DC-96CFBBE3D3D5}" type="presParOf" srcId="{5538D79C-CDBA-4FEE-92EB-C26F9A8CD16A}" destId="{C709564A-EE55-4AB5-A85A-CDED861CF424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C9FDDC76-D78C-4B1A-9AB1-760D16FCD630}">
      <dgm:prSet/>
      <dgm:spPr>
        <a:solidFill>
          <a:srgbClr val="CB9DBB"/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noProof="0" dirty="0">
              <a:solidFill>
                <a:schemeClr val="tx1"/>
              </a:solidFill>
            </a:rPr>
            <a:t>Adicional</a:t>
          </a:r>
        </a:p>
      </dgm:t>
    </dgm:pt>
    <dgm:pt modelId="{6B059BC1-E375-433C-9F31-C5B5C3383ACB}" type="parTrans" cxnId="{39F4B822-8998-4F7B-AD28-BA2F322794CD}">
      <dgm:prSet/>
      <dgm:spPr/>
      <dgm:t>
        <a:bodyPr/>
        <a:lstStyle/>
        <a:p>
          <a:endParaRPr lang="es-ES"/>
        </a:p>
      </dgm:t>
    </dgm:pt>
    <dgm:pt modelId="{56DBDA63-8D80-4A59-A90E-AE640097FCF2}" type="sibTrans" cxnId="{39F4B822-8998-4F7B-AD28-BA2F322794CD}">
      <dgm:prSet/>
      <dgm:spPr/>
      <dgm:t>
        <a:bodyPr/>
        <a:lstStyle/>
        <a:p>
          <a:endParaRPr lang="es-ES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6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4A7C22-41A8-496E-AF7A-4F0408DCEA86}" type="pres">
      <dgm:prSet presAssocID="{B416EFA4-A10C-4CAE-B96C-D94EF06FD320}" presName="parTxOnlySpace" presStyleCnt="0"/>
      <dgm:spPr/>
    </dgm:pt>
    <dgm:pt modelId="{C709564A-EE55-4AB5-A85A-CDED861CF424}" type="pres">
      <dgm:prSet presAssocID="{C9FDDC76-D78C-4B1A-9AB1-760D16FCD63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39F4B822-8998-4F7B-AD28-BA2F322794CD}" srcId="{A4CAE5A8-AEEF-49FA-94E2-A43717631DFF}" destId="{C9FDDC76-D78C-4B1A-9AB1-760D16FCD630}" srcOrd="5" destOrd="0" parTransId="{6B059BC1-E375-433C-9F31-C5B5C3383ACB}" sibTransId="{56DBDA63-8D80-4A59-A90E-AE640097FCF2}"/>
    <dgm:cxn modelId="{6816A730-C19D-4BAC-8BA3-70EB43BAEC38}" type="presOf" srcId="{C9FDDC76-D78C-4B1A-9AB1-760D16FCD630}" destId="{C709564A-EE55-4AB5-A85A-CDED861CF424}" srcOrd="0" destOrd="0" presId="urn:microsoft.com/office/officeart/2005/8/layout/chevron1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  <dgm:cxn modelId="{838D0C10-0D22-49F5-AB4F-B6A4E460B23A}" type="presParOf" srcId="{5538D79C-CDBA-4FEE-92EB-C26F9A8CD16A}" destId="{234A7C22-41A8-496E-AF7A-4F0408DCEA86}" srcOrd="9" destOrd="0" presId="urn:microsoft.com/office/officeart/2005/8/layout/chevron1"/>
    <dgm:cxn modelId="{63DB51BA-99CD-44B4-91DC-96CFBBE3D3D5}" type="presParOf" srcId="{5538D79C-CDBA-4FEE-92EB-C26F9A8CD16A}" destId="{C709564A-EE55-4AB5-A85A-CDED861CF424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C9FDDC76-D78C-4B1A-9AB1-760D16FCD630}">
      <dgm:prSet/>
      <dgm:spPr>
        <a:solidFill>
          <a:srgbClr val="CB9DBB"/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noProof="0" dirty="0">
              <a:solidFill>
                <a:schemeClr val="tx1"/>
              </a:solidFill>
            </a:rPr>
            <a:t>Adicional</a:t>
          </a:r>
        </a:p>
      </dgm:t>
    </dgm:pt>
    <dgm:pt modelId="{6B059BC1-E375-433C-9F31-C5B5C3383ACB}" type="parTrans" cxnId="{39F4B822-8998-4F7B-AD28-BA2F322794CD}">
      <dgm:prSet/>
      <dgm:spPr/>
      <dgm:t>
        <a:bodyPr/>
        <a:lstStyle/>
        <a:p>
          <a:endParaRPr lang="es-ES"/>
        </a:p>
      </dgm:t>
    </dgm:pt>
    <dgm:pt modelId="{56DBDA63-8D80-4A59-A90E-AE640097FCF2}" type="sibTrans" cxnId="{39F4B822-8998-4F7B-AD28-BA2F322794CD}">
      <dgm:prSet/>
      <dgm:spPr/>
      <dgm:t>
        <a:bodyPr/>
        <a:lstStyle/>
        <a:p>
          <a:endParaRPr lang="es-ES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6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4A7C22-41A8-496E-AF7A-4F0408DCEA86}" type="pres">
      <dgm:prSet presAssocID="{B416EFA4-A10C-4CAE-B96C-D94EF06FD320}" presName="parTxOnlySpace" presStyleCnt="0"/>
      <dgm:spPr/>
    </dgm:pt>
    <dgm:pt modelId="{C709564A-EE55-4AB5-A85A-CDED861CF424}" type="pres">
      <dgm:prSet presAssocID="{C9FDDC76-D78C-4B1A-9AB1-760D16FCD63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39F4B822-8998-4F7B-AD28-BA2F322794CD}" srcId="{A4CAE5A8-AEEF-49FA-94E2-A43717631DFF}" destId="{C9FDDC76-D78C-4B1A-9AB1-760D16FCD630}" srcOrd="5" destOrd="0" parTransId="{6B059BC1-E375-433C-9F31-C5B5C3383ACB}" sibTransId="{56DBDA63-8D80-4A59-A90E-AE640097FCF2}"/>
    <dgm:cxn modelId="{6816A730-C19D-4BAC-8BA3-70EB43BAEC38}" type="presOf" srcId="{C9FDDC76-D78C-4B1A-9AB1-760D16FCD630}" destId="{C709564A-EE55-4AB5-A85A-CDED861CF424}" srcOrd="0" destOrd="0" presId="urn:microsoft.com/office/officeart/2005/8/layout/chevron1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  <dgm:cxn modelId="{838D0C10-0D22-49F5-AB4F-B6A4E460B23A}" type="presParOf" srcId="{5538D79C-CDBA-4FEE-92EB-C26F9A8CD16A}" destId="{234A7C22-41A8-496E-AF7A-4F0408DCEA86}" srcOrd="9" destOrd="0" presId="urn:microsoft.com/office/officeart/2005/8/layout/chevron1"/>
    <dgm:cxn modelId="{63DB51BA-99CD-44B4-91DC-96CFBBE3D3D5}" type="presParOf" srcId="{5538D79C-CDBA-4FEE-92EB-C26F9A8CD16A}" destId="{C709564A-EE55-4AB5-A85A-CDED861CF424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C9FDDC76-D78C-4B1A-9AB1-760D16FCD630}">
      <dgm:prSet/>
      <dgm:spPr>
        <a:solidFill>
          <a:srgbClr val="CB9DBB"/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noProof="0" dirty="0">
              <a:solidFill>
                <a:schemeClr val="tx1"/>
              </a:solidFill>
            </a:rPr>
            <a:t>Adicional</a:t>
          </a:r>
        </a:p>
      </dgm:t>
    </dgm:pt>
    <dgm:pt modelId="{6B059BC1-E375-433C-9F31-C5B5C3383ACB}" type="parTrans" cxnId="{39F4B822-8998-4F7B-AD28-BA2F322794CD}">
      <dgm:prSet/>
      <dgm:spPr/>
      <dgm:t>
        <a:bodyPr/>
        <a:lstStyle/>
        <a:p>
          <a:endParaRPr lang="es-ES"/>
        </a:p>
      </dgm:t>
    </dgm:pt>
    <dgm:pt modelId="{56DBDA63-8D80-4A59-A90E-AE640097FCF2}" type="sibTrans" cxnId="{39F4B822-8998-4F7B-AD28-BA2F322794CD}">
      <dgm:prSet/>
      <dgm:spPr/>
      <dgm:t>
        <a:bodyPr/>
        <a:lstStyle/>
        <a:p>
          <a:endParaRPr lang="es-ES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6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4A7C22-41A8-496E-AF7A-4F0408DCEA86}" type="pres">
      <dgm:prSet presAssocID="{B416EFA4-A10C-4CAE-B96C-D94EF06FD320}" presName="parTxOnlySpace" presStyleCnt="0"/>
      <dgm:spPr/>
    </dgm:pt>
    <dgm:pt modelId="{C709564A-EE55-4AB5-A85A-CDED861CF424}" type="pres">
      <dgm:prSet presAssocID="{C9FDDC76-D78C-4B1A-9AB1-760D16FCD63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39F4B822-8998-4F7B-AD28-BA2F322794CD}" srcId="{A4CAE5A8-AEEF-49FA-94E2-A43717631DFF}" destId="{C9FDDC76-D78C-4B1A-9AB1-760D16FCD630}" srcOrd="5" destOrd="0" parTransId="{6B059BC1-E375-433C-9F31-C5B5C3383ACB}" sibTransId="{56DBDA63-8D80-4A59-A90E-AE640097FCF2}"/>
    <dgm:cxn modelId="{6816A730-C19D-4BAC-8BA3-70EB43BAEC38}" type="presOf" srcId="{C9FDDC76-D78C-4B1A-9AB1-760D16FCD630}" destId="{C709564A-EE55-4AB5-A85A-CDED861CF424}" srcOrd="0" destOrd="0" presId="urn:microsoft.com/office/officeart/2005/8/layout/chevron1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  <dgm:cxn modelId="{838D0C10-0D22-49F5-AB4F-B6A4E460B23A}" type="presParOf" srcId="{5538D79C-CDBA-4FEE-92EB-C26F9A8CD16A}" destId="{234A7C22-41A8-496E-AF7A-4F0408DCEA86}" srcOrd="9" destOrd="0" presId="urn:microsoft.com/office/officeart/2005/8/layout/chevron1"/>
    <dgm:cxn modelId="{63DB51BA-99CD-44B4-91DC-96CFBBE3D3D5}" type="presParOf" srcId="{5538D79C-CDBA-4FEE-92EB-C26F9A8CD16A}" destId="{C709564A-EE55-4AB5-A85A-CDED861CF424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C9FDDC76-D78C-4B1A-9AB1-760D16FCD630}">
      <dgm:prSet/>
      <dgm:spPr>
        <a:solidFill>
          <a:srgbClr val="CB9DBB"/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noProof="0" dirty="0">
              <a:solidFill>
                <a:schemeClr val="tx1"/>
              </a:solidFill>
            </a:rPr>
            <a:t>Adicional</a:t>
          </a:r>
        </a:p>
      </dgm:t>
    </dgm:pt>
    <dgm:pt modelId="{6B059BC1-E375-433C-9F31-C5B5C3383ACB}" type="parTrans" cxnId="{39F4B822-8998-4F7B-AD28-BA2F322794CD}">
      <dgm:prSet/>
      <dgm:spPr/>
      <dgm:t>
        <a:bodyPr/>
        <a:lstStyle/>
        <a:p>
          <a:endParaRPr lang="es-ES"/>
        </a:p>
      </dgm:t>
    </dgm:pt>
    <dgm:pt modelId="{56DBDA63-8D80-4A59-A90E-AE640097FCF2}" type="sibTrans" cxnId="{39F4B822-8998-4F7B-AD28-BA2F322794CD}">
      <dgm:prSet/>
      <dgm:spPr/>
      <dgm:t>
        <a:bodyPr/>
        <a:lstStyle/>
        <a:p>
          <a:endParaRPr lang="es-ES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6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4A7C22-41A8-496E-AF7A-4F0408DCEA86}" type="pres">
      <dgm:prSet presAssocID="{B416EFA4-A10C-4CAE-B96C-D94EF06FD320}" presName="parTxOnlySpace" presStyleCnt="0"/>
      <dgm:spPr/>
    </dgm:pt>
    <dgm:pt modelId="{C709564A-EE55-4AB5-A85A-CDED861CF424}" type="pres">
      <dgm:prSet presAssocID="{C9FDDC76-D78C-4B1A-9AB1-760D16FCD63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39F4B822-8998-4F7B-AD28-BA2F322794CD}" srcId="{A4CAE5A8-AEEF-49FA-94E2-A43717631DFF}" destId="{C9FDDC76-D78C-4B1A-9AB1-760D16FCD630}" srcOrd="5" destOrd="0" parTransId="{6B059BC1-E375-433C-9F31-C5B5C3383ACB}" sibTransId="{56DBDA63-8D80-4A59-A90E-AE640097FCF2}"/>
    <dgm:cxn modelId="{6816A730-C19D-4BAC-8BA3-70EB43BAEC38}" type="presOf" srcId="{C9FDDC76-D78C-4B1A-9AB1-760D16FCD630}" destId="{C709564A-EE55-4AB5-A85A-CDED861CF424}" srcOrd="0" destOrd="0" presId="urn:microsoft.com/office/officeart/2005/8/layout/chevron1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  <dgm:cxn modelId="{838D0C10-0D22-49F5-AB4F-B6A4E460B23A}" type="presParOf" srcId="{5538D79C-CDBA-4FEE-92EB-C26F9A8CD16A}" destId="{234A7C22-41A8-496E-AF7A-4F0408DCEA86}" srcOrd="9" destOrd="0" presId="urn:microsoft.com/office/officeart/2005/8/layout/chevron1"/>
    <dgm:cxn modelId="{63DB51BA-99CD-44B4-91DC-96CFBBE3D3D5}" type="presParOf" srcId="{5538D79C-CDBA-4FEE-92EB-C26F9A8CD16A}" destId="{C709564A-EE55-4AB5-A85A-CDED861CF424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C9FDDC76-D78C-4B1A-9AB1-760D16FCD630}">
      <dgm:prSet/>
      <dgm:spPr>
        <a:solidFill>
          <a:srgbClr val="CB9DBB"/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noProof="0" dirty="0">
              <a:solidFill>
                <a:schemeClr val="tx1"/>
              </a:solidFill>
            </a:rPr>
            <a:t>Adicional</a:t>
          </a:r>
        </a:p>
      </dgm:t>
    </dgm:pt>
    <dgm:pt modelId="{6B059BC1-E375-433C-9F31-C5B5C3383ACB}" type="parTrans" cxnId="{39F4B822-8998-4F7B-AD28-BA2F322794CD}">
      <dgm:prSet/>
      <dgm:spPr/>
      <dgm:t>
        <a:bodyPr/>
        <a:lstStyle/>
        <a:p>
          <a:endParaRPr lang="es-ES"/>
        </a:p>
      </dgm:t>
    </dgm:pt>
    <dgm:pt modelId="{56DBDA63-8D80-4A59-A90E-AE640097FCF2}" type="sibTrans" cxnId="{39F4B822-8998-4F7B-AD28-BA2F322794CD}">
      <dgm:prSet/>
      <dgm:spPr/>
      <dgm:t>
        <a:bodyPr/>
        <a:lstStyle/>
        <a:p>
          <a:endParaRPr lang="es-ES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6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4A7C22-41A8-496E-AF7A-4F0408DCEA86}" type="pres">
      <dgm:prSet presAssocID="{B416EFA4-A10C-4CAE-B96C-D94EF06FD320}" presName="parTxOnlySpace" presStyleCnt="0"/>
      <dgm:spPr/>
    </dgm:pt>
    <dgm:pt modelId="{C709564A-EE55-4AB5-A85A-CDED861CF424}" type="pres">
      <dgm:prSet presAssocID="{C9FDDC76-D78C-4B1A-9AB1-760D16FCD63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39F4B822-8998-4F7B-AD28-BA2F322794CD}" srcId="{A4CAE5A8-AEEF-49FA-94E2-A43717631DFF}" destId="{C9FDDC76-D78C-4B1A-9AB1-760D16FCD630}" srcOrd="5" destOrd="0" parTransId="{6B059BC1-E375-433C-9F31-C5B5C3383ACB}" sibTransId="{56DBDA63-8D80-4A59-A90E-AE640097FCF2}"/>
    <dgm:cxn modelId="{6816A730-C19D-4BAC-8BA3-70EB43BAEC38}" type="presOf" srcId="{C9FDDC76-D78C-4B1A-9AB1-760D16FCD630}" destId="{C709564A-EE55-4AB5-A85A-CDED861CF424}" srcOrd="0" destOrd="0" presId="urn:microsoft.com/office/officeart/2005/8/layout/chevron1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  <dgm:cxn modelId="{838D0C10-0D22-49F5-AB4F-B6A4E460B23A}" type="presParOf" srcId="{5538D79C-CDBA-4FEE-92EB-C26F9A8CD16A}" destId="{234A7C22-41A8-496E-AF7A-4F0408DCEA86}" srcOrd="9" destOrd="0" presId="urn:microsoft.com/office/officeart/2005/8/layout/chevron1"/>
    <dgm:cxn modelId="{63DB51BA-99CD-44B4-91DC-96CFBBE3D3D5}" type="presParOf" srcId="{5538D79C-CDBA-4FEE-92EB-C26F9A8CD16A}" destId="{C709564A-EE55-4AB5-A85A-CDED861CF424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C9FDDC76-D78C-4B1A-9AB1-760D16FCD630}">
      <dgm:prSet/>
      <dgm:spPr>
        <a:solidFill>
          <a:srgbClr val="CB9DBB"/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noProof="0" dirty="0">
              <a:solidFill>
                <a:schemeClr val="tx1"/>
              </a:solidFill>
            </a:rPr>
            <a:t>Adicional</a:t>
          </a:r>
        </a:p>
      </dgm:t>
    </dgm:pt>
    <dgm:pt modelId="{6B059BC1-E375-433C-9F31-C5B5C3383ACB}" type="parTrans" cxnId="{39F4B822-8998-4F7B-AD28-BA2F322794CD}">
      <dgm:prSet/>
      <dgm:spPr/>
      <dgm:t>
        <a:bodyPr/>
        <a:lstStyle/>
        <a:p>
          <a:endParaRPr lang="es-ES"/>
        </a:p>
      </dgm:t>
    </dgm:pt>
    <dgm:pt modelId="{56DBDA63-8D80-4A59-A90E-AE640097FCF2}" type="sibTrans" cxnId="{39F4B822-8998-4F7B-AD28-BA2F322794CD}">
      <dgm:prSet/>
      <dgm:spPr/>
      <dgm:t>
        <a:bodyPr/>
        <a:lstStyle/>
        <a:p>
          <a:endParaRPr lang="es-ES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6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4A7C22-41A8-496E-AF7A-4F0408DCEA86}" type="pres">
      <dgm:prSet presAssocID="{B416EFA4-A10C-4CAE-B96C-D94EF06FD320}" presName="parTxOnlySpace" presStyleCnt="0"/>
      <dgm:spPr/>
    </dgm:pt>
    <dgm:pt modelId="{C709564A-EE55-4AB5-A85A-CDED861CF424}" type="pres">
      <dgm:prSet presAssocID="{C9FDDC76-D78C-4B1A-9AB1-760D16FCD63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39F4B822-8998-4F7B-AD28-BA2F322794CD}" srcId="{A4CAE5A8-AEEF-49FA-94E2-A43717631DFF}" destId="{C9FDDC76-D78C-4B1A-9AB1-760D16FCD630}" srcOrd="5" destOrd="0" parTransId="{6B059BC1-E375-433C-9F31-C5B5C3383ACB}" sibTransId="{56DBDA63-8D80-4A59-A90E-AE640097FCF2}"/>
    <dgm:cxn modelId="{6816A730-C19D-4BAC-8BA3-70EB43BAEC38}" type="presOf" srcId="{C9FDDC76-D78C-4B1A-9AB1-760D16FCD630}" destId="{C709564A-EE55-4AB5-A85A-CDED861CF424}" srcOrd="0" destOrd="0" presId="urn:microsoft.com/office/officeart/2005/8/layout/chevron1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  <dgm:cxn modelId="{838D0C10-0D22-49F5-AB4F-B6A4E460B23A}" type="presParOf" srcId="{5538D79C-CDBA-4FEE-92EB-C26F9A8CD16A}" destId="{234A7C22-41A8-496E-AF7A-4F0408DCEA86}" srcOrd="9" destOrd="0" presId="urn:microsoft.com/office/officeart/2005/8/layout/chevron1"/>
    <dgm:cxn modelId="{63DB51BA-99CD-44B4-91DC-96CFBBE3D3D5}" type="presParOf" srcId="{5538D79C-CDBA-4FEE-92EB-C26F9A8CD16A}" destId="{C709564A-EE55-4AB5-A85A-CDED861CF424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C9FDDC76-D78C-4B1A-9AB1-760D16FCD630}">
      <dgm:prSet/>
      <dgm:spPr>
        <a:solidFill>
          <a:srgbClr val="CB9DBB"/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noProof="0" dirty="0">
              <a:solidFill>
                <a:schemeClr val="tx1"/>
              </a:solidFill>
            </a:rPr>
            <a:t>Adicional</a:t>
          </a:r>
        </a:p>
      </dgm:t>
    </dgm:pt>
    <dgm:pt modelId="{6B059BC1-E375-433C-9F31-C5B5C3383ACB}" type="parTrans" cxnId="{39F4B822-8998-4F7B-AD28-BA2F322794CD}">
      <dgm:prSet/>
      <dgm:spPr/>
      <dgm:t>
        <a:bodyPr/>
        <a:lstStyle/>
        <a:p>
          <a:endParaRPr lang="es-ES"/>
        </a:p>
      </dgm:t>
    </dgm:pt>
    <dgm:pt modelId="{56DBDA63-8D80-4A59-A90E-AE640097FCF2}" type="sibTrans" cxnId="{39F4B822-8998-4F7B-AD28-BA2F322794CD}">
      <dgm:prSet/>
      <dgm:spPr/>
      <dgm:t>
        <a:bodyPr/>
        <a:lstStyle/>
        <a:p>
          <a:endParaRPr lang="es-ES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6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4A7C22-41A8-496E-AF7A-4F0408DCEA86}" type="pres">
      <dgm:prSet presAssocID="{B416EFA4-A10C-4CAE-B96C-D94EF06FD320}" presName="parTxOnlySpace" presStyleCnt="0"/>
      <dgm:spPr/>
    </dgm:pt>
    <dgm:pt modelId="{C709564A-EE55-4AB5-A85A-CDED861CF424}" type="pres">
      <dgm:prSet presAssocID="{C9FDDC76-D78C-4B1A-9AB1-760D16FCD63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39F4B822-8998-4F7B-AD28-BA2F322794CD}" srcId="{A4CAE5A8-AEEF-49FA-94E2-A43717631DFF}" destId="{C9FDDC76-D78C-4B1A-9AB1-760D16FCD630}" srcOrd="5" destOrd="0" parTransId="{6B059BC1-E375-433C-9F31-C5B5C3383ACB}" sibTransId="{56DBDA63-8D80-4A59-A90E-AE640097FCF2}"/>
    <dgm:cxn modelId="{6816A730-C19D-4BAC-8BA3-70EB43BAEC38}" type="presOf" srcId="{C9FDDC76-D78C-4B1A-9AB1-760D16FCD630}" destId="{C709564A-EE55-4AB5-A85A-CDED861CF424}" srcOrd="0" destOrd="0" presId="urn:microsoft.com/office/officeart/2005/8/layout/chevron1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  <dgm:cxn modelId="{838D0C10-0D22-49F5-AB4F-B6A4E460B23A}" type="presParOf" srcId="{5538D79C-CDBA-4FEE-92EB-C26F9A8CD16A}" destId="{234A7C22-41A8-496E-AF7A-4F0408DCEA86}" srcOrd="9" destOrd="0" presId="urn:microsoft.com/office/officeart/2005/8/layout/chevron1"/>
    <dgm:cxn modelId="{63DB51BA-99CD-44B4-91DC-96CFBBE3D3D5}" type="presParOf" srcId="{5538D79C-CDBA-4FEE-92EB-C26F9A8CD16A}" destId="{C709564A-EE55-4AB5-A85A-CDED861CF424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C9FDDC76-D78C-4B1A-9AB1-760D16FCD630}">
      <dgm:prSet/>
      <dgm:spPr>
        <a:solidFill>
          <a:srgbClr val="CB9DBB"/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noProof="0" dirty="0">
              <a:solidFill>
                <a:schemeClr val="tx1"/>
              </a:solidFill>
            </a:rPr>
            <a:t>Adicional</a:t>
          </a:r>
        </a:p>
      </dgm:t>
    </dgm:pt>
    <dgm:pt modelId="{6B059BC1-E375-433C-9F31-C5B5C3383ACB}" type="parTrans" cxnId="{39F4B822-8998-4F7B-AD28-BA2F322794CD}">
      <dgm:prSet/>
      <dgm:spPr/>
      <dgm:t>
        <a:bodyPr/>
        <a:lstStyle/>
        <a:p>
          <a:endParaRPr lang="es-ES"/>
        </a:p>
      </dgm:t>
    </dgm:pt>
    <dgm:pt modelId="{56DBDA63-8D80-4A59-A90E-AE640097FCF2}" type="sibTrans" cxnId="{39F4B822-8998-4F7B-AD28-BA2F322794CD}">
      <dgm:prSet/>
      <dgm:spPr/>
      <dgm:t>
        <a:bodyPr/>
        <a:lstStyle/>
        <a:p>
          <a:endParaRPr lang="es-ES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6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4A7C22-41A8-496E-AF7A-4F0408DCEA86}" type="pres">
      <dgm:prSet presAssocID="{B416EFA4-A10C-4CAE-B96C-D94EF06FD320}" presName="parTxOnlySpace" presStyleCnt="0"/>
      <dgm:spPr/>
    </dgm:pt>
    <dgm:pt modelId="{C709564A-EE55-4AB5-A85A-CDED861CF424}" type="pres">
      <dgm:prSet presAssocID="{C9FDDC76-D78C-4B1A-9AB1-760D16FCD63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39F4B822-8998-4F7B-AD28-BA2F322794CD}" srcId="{A4CAE5A8-AEEF-49FA-94E2-A43717631DFF}" destId="{C9FDDC76-D78C-4B1A-9AB1-760D16FCD630}" srcOrd="5" destOrd="0" parTransId="{6B059BC1-E375-433C-9F31-C5B5C3383ACB}" sibTransId="{56DBDA63-8D80-4A59-A90E-AE640097FCF2}"/>
    <dgm:cxn modelId="{6816A730-C19D-4BAC-8BA3-70EB43BAEC38}" type="presOf" srcId="{C9FDDC76-D78C-4B1A-9AB1-760D16FCD630}" destId="{C709564A-EE55-4AB5-A85A-CDED861CF424}" srcOrd="0" destOrd="0" presId="urn:microsoft.com/office/officeart/2005/8/layout/chevron1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  <dgm:cxn modelId="{838D0C10-0D22-49F5-AB4F-B6A4E460B23A}" type="presParOf" srcId="{5538D79C-CDBA-4FEE-92EB-C26F9A8CD16A}" destId="{234A7C22-41A8-496E-AF7A-4F0408DCEA86}" srcOrd="9" destOrd="0" presId="urn:microsoft.com/office/officeart/2005/8/layout/chevron1"/>
    <dgm:cxn modelId="{63DB51BA-99CD-44B4-91DC-96CFBBE3D3D5}" type="presParOf" srcId="{5538D79C-CDBA-4FEE-92EB-C26F9A8CD16A}" destId="{C709564A-EE55-4AB5-A85A-CDED861CF424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C9FDDC76-D78C-4B1A-9AB1-760D16FCD630}">
      <dgm:prSet/>
      <dgm:spPr>
        <a:solidFill>
          <a:srgbClr val="CB9DBB"/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noProof="0" dirty="0">
              <a:solidFill>
                <a:schemeClr val="tx1"/>
              </a:solidFill>
            </a:rPr>
            <a:t>Adicional</a:t>
          </a:r>
        </a:p>
      </dgm:t>
    </dgm:pt>
    <dgm:pt modelId="{6B059BC1-E375-433C-9F31-C5B5C3383ACB}" type="parTrans" cxnId="{39F4B822-8998-4F7B-AD28-BA2F322794CD}">
      <dgm:prSet/>
      <dgm:spPr/>
      <dgm:t>
        <a:bodyPr/>
        <a:lstStyle/>
        <a:p>
          <a:endParaRPr lang="es-ES"/>
        </a:p>
      </dgm:t>
    </dgm:pt>
    <dgm:pt modelId="{56DBDA63-8D80-4A59-A90E-AE640097FCF2}" type="sibTrans" cxnId="{39F4B822-8998-4F7B-AD28-BA2F322794CD}">
      <dgm:prSet/>
      <dgm:spPr/>
      <dgm:t>
        <a:bodyPr/>
        <a:lstStyle/>
        <a:p>
          <a:endParaRPr lang="es-ES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6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4A7C22-41A8-496E-AF7A-4F0408DCEA86}" type="pres">
      <dgm:prSet presAssocID="{B416EFA4-A10C-4CAE-B96C-D94EF06FD320}" presName="parTxOnlySpace" presStyleCnt="0"/>
      <dgm:spPr/>
    </dgm:pt>
    <dgm:pt modelId="{C709564A-EE55-4AB5-A85A-CDED861CF424}" type="pres">
      <dgm:prSet presAssocID="{C9FDDC76-D78C-4B1A-9AB1-760D16FCD63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39F4B822-8998-4F7B-AD28-BA2F322794CD}" srcId="{A4CAE5A8-AEEF-49FA-94E2-A43717631DFF}" destId="{C9FDDC76-D78C-4B1A-9AB1-760D16FCD630}" srcOrd="5" destOrd="0" parTransId="{6B059BC1-E375-433C-9F31-C5B5C3383ACB}" sibTransId="{56DBDA63-8D80-4A59-A90E-AE640097FCF2}"/>
    <dgm:cxn modelId="{6816A730-C19D-4BAC-8BA3-70EB43BAEC38}" type="presOf" srcId="{C9FDDC76-D78C-4B1A-9AB1-760D16FCD630}" destId="{C709564A-EE55-4AB5-A85A-CDED861CF424}" srcOrd="0" destOrd="0" presId="urn:microsoft.com/office/officeart/2005/8/layout/chevron1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  <dgm:cxn modelId="{838D0C10-0D22-49F5-AB4F-B6A4E460B23A}" type="presParOf" srcId="{5538D79C-CDBA-4FEE-92EB-C26F9A8CD16A}" destId="{234A7C22-41A8-496E-AF7A-4F0408DCEA86}" srcOrd="9" destOrd="0" presId="urn:microsoft.com/office/officeart/2005/8/layout/chevron1"/>
    <dgm:cxn modelId="{63DB51BA-99CD-44B4-91DC-96CFBBE3D3D5}" type="presParOf" srcId="{5538D79C-CDBA-4FEE-92EB-C26F9A8CD16A}" destId="{C709564A-EE55-4AB5-A85A-CDED861CF424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C9FDDC76-D78C-4B1A-9AB1-760D16FCD630}">
      <dgm:prSet/>
      <dgm:spPr>
        <a:solidFill>
          <a:srgbClr val="CB9DBB"/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noProof="0" dirty="0">
              <a:solidFill>
                <a:schemeClr val="tx1"/>
              </a:solidFill>
            </a:rPr>
            <a:t>Adicional</a:t>
          </a:r>
        </a:p>
      </dgm:t>
    </dgm:pt>
    <dgm:pt modelId="{6B059BC1-E375-433C-9F31-C5B5C3383ACB}" type="parTrans" cxnId="{39F4B822-8998-4F7B-AD28-BA2F322794CD}">
      <dgm:prSet/>
      <dgm:spPr/>
      <dgm:t>
        <a:bodyPr/>
        <a:lstStyle/>
        <a:p>
          <a:endParaRPr lang="es-ES"/>
        </a:p>
      </dgm:t>
    </dgm:pt>
    <dgm:pt modelId="{56DBDA63-8D80-4A59-A90E-AE640097FCF2}" type="sibTrans" cxnId="{39F4B822-8998-4F7B-AD28-BA2F322794CD}">
      <dgm:prSet/>
      <dgm:spPr/>
      <dgm:t>
        <a:bodyPr/>
        <a:lstStyle/>
        <a:p>
          <a:endParaRPr lang="es-ES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6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4A7C22-41A8-496E-AF7A-4F0408DCEA86}" type="pres">
      <dgm:prSet presAssocID="{B416EFA4-A10C-4CAE-B96C-D94EF06FD320}" presName="parTxOnlySpace" presStyleCnt="0"/>
      <dgm:spPr/>
    </dgm:pt>
    <dgm:pt modelId="{C709564A-EE55-4AB5-A85A-CDED861CF424}" type="pres">
      <dgm:prSet presAssocID="{C9FDDC76-D78C-4B1A-9AB1-760D16FCD63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39F4B822-8998-4F7B-AD28-BA2F322794CD}" srcId="{A4CAE5A8-AEEF-49FA-94E2-A43717631DFF}" destId="{C9FDDC76-D78C-4B1A-9AB1-760D16FCD630}" srcOrd="5" destOrd="0" parTransId="{6B059BC1-E375-433C-9F31-C5B5C3383ACB}" sibTransId="{56DBDA63-8D80-4A59-A90E-AE640097FCF2}"/>
    <dgm:cxn modelId="{6816A730-C19D-4BAC-8BA3-70EB43BAEC38}" type="presOf" srcId="{C9FDDC76-D78C-4B1A-9AB1-760D16FCD630}" destId="{C709564A-EE55-4AB5-A85A-CDED861CF424}" srcOrd="0" destOrd="0" presId="urn:microsoft.com/office/officeart/2005/8/layout/chevron1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  <dgm:cxn modelId="{838D0C10-0D22-49F5-AB4F-B6A4E460B23A}" type="presParOf" srcId="{5538D79C-CDBA-4FEE-92EB-C26F9A8CD16A}" destId="{234A7C22-41A8-496E-AF7A-4F0408DCEA86}" srcOrd="9" destOrd="0" presId="urn:microsoft.com/office/officeart/2005/8/layout/chevron1"/>
    <dgm:cxn modelId="{63DB51BA-99CD-44B4-91DC-96CFBBE3D3D5}" type="presParOf" srcId="{5538D79C-CDBA-4FEE-92EB-C26F9A8CD16A}" destId="{C709564A-EE55-4AB5-A85A-CDED861CF424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C9FDDC76-D78C-4B1A-9AB1-760D16FCD630}">
      <dgm:prSet/>
      <dgm:spPr>
        <a:solidFill>
          <a:srgbClr val="CB9DBB"/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noProof="0" dirty="0">
              <a:solidFill>
                <a:schemeClr val="tx1"/>
              </a:solidFill>
            </a:rPr>
            <a:t>Adicional</a:t>
          </a:r>
        </a:p>
      </dgm:t>
    </dgm:pt>
    <dgm:pt modelId="{6B059BC1-E375-433C-9F31-C5B5C3383ACB}" type="parTrans" cxnId="{39F4B822-8998-4F7B-AD28-BA2F322794CD}">
      <dgm:prSet/>
      <dgm:spPr/>
      <dgm:t>
        <a:bodyPr/>
        <a:lstStyle/>
        <a:p>
          <a:endParaRPr lang="es-ES"/>
        </a:p>
      </dgm:t>
    </dgm:pt>
    <dgm:pt modelId="{56DBDA63-8D80-4A59-A90E-AE640097FCF2}" type="sibTrans" cxnId="{39F4B822-8998-4F7B-AD28-BA2F322794CD}">
      <dgm:prSet/>
      <dgm:spPr/>
      <dgm:t>
        <a:bodyPr/>
        <a:lstStyle/>
        <a:p>
          <a:endParaRPr lang="es-ES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6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4A7C22-41A8-496E-AF7A-4F0408DCEA86}" type="pres">
      <dgm:prSet presAssocID="{B416EFA4-A10C-4CAE-B96C-D94EF06FD320}" presName="parTxOnlySpace" presStyleCnt="0"/>
      <dgm:spPr/>
    </dgm:pt>
    <dgm:pt modelId="{C709564A-EE55-4AB5-A85A-CDED861CF424}" type="pres">
      <dgm:prSet presAssocID="{C9FDDC76-D78C-4B1A-9AB1-760D16FCD63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39F4B822-8998-4F7B-AD28-BA2F322794CD}" srcId="{A4CAE5A8-AEEF-49FA-94E2-A43717631DFF}" destId="{C9FDDC76-D78C-4B1A-9AB1-760D16FCD630}" srcOrd="5" destOrd="0" parTransId="{6B059BC1-E375-433C-9F31-C5B5C3383ACB}" sibTransId="{56DBDA63-8D80-4A59-A90E-AE640097FCF2}"/>
    <dgm:cxn modelId="{6816A730-C19D-4BAC-8BA3-70EB43BAEC38}" type="presOf" srcId="{C9FDDC76-D78C-4B1A-9AB1-760D16FCD630}" destId="{C709564A-EE55-4AB5-A85A-CDED861CF424}" srcOrd="0" destOrd="0" presId="urn:microsoft.com/office/officeart/2005/8/layout/chevron1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  <dgm:cxn modelId="{838D0C10-0D22-49F5-AB4F-B6A4E460B23A}" type="presParOf" srcId="{5538D79C-CDBA-4FEE-92EB-C26F9A8CD16A}" destId="{234A7C22-41A8-496E-AF7A-4F0408DCEA86}" srcOrd="9" destOrd="0" presId="urn:microsoft.com/office/officeart/2005/8/layout/chevron1"/>
    <dgm:cxn modelId="{63DB51BA-99CD-44B4-91DC-96CFBBE3D3D5}" type="presParOf" srcId="{5538D79C-CDBA-4FEE-92EB-C26F9A8CD16A}" destId="{C709564A-EE55-4AB5-A85A-CDED861CF424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C9FDDC76-D78C-4B1A-9AB1-760D16FCD630}">
      <dgm:prSet/>
      <dgm:spPr>
        <a:solidFill>
          <a:srgbClr val="CB9DBB"/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noProof="0" dirty="0">
              <a:solidFill>
                <a:schemeClr val="tx1"/>
              </a:solidFill>
            </a:rPr>
            <a:t>Adicional</a:t>
          </a:r>
        </a:p>
      </dgm:t>
    </dgm:pt>
    <dgm:pt modelId="{6B059BC1-E375-433C-9F31-C5B5C3383ACB}" type="parTrans" cxnId="{39F4B822-8998-4F7B-AD28-BA2F322794CD}">
      <dgm:prSet/>
      <dgm:spPr/>
      <dgm:t>
        <a:bodyPr/>
        <a:lstStyle/>
        <a:p>
          <a:endParaRPr lang="es-ES"/>
        </a:p>
      </dgm:t>
    </dgm:pt>
    <dgm:pt modelId="{56DBDA63-8D80-4A59-A90E-AE640097FCF2}" type="sibTrans" cxnId="{39F4B822-8998-4F7B-AD28-BA2F322794CD}">
      <dgm:prSet/>
      <dgm:spPr/>
      <dgm:t>
        <a:bodyPr/>
        <a:lstStyle/>
        <a:p>
          <a:endParaRPr lang="es-ES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6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4A7C22-41A8-496E-AF7A-4F0408DCEA86}" type="pres">
      <dgm:prSet presAssocID="{B416EFA4-A10C-4CAE-B96C-D94EF06FD320}" presName="parTxOnlySpace" presStyleCnt="0"/>
      <dgm:spPr/>
    </dgm:pt>
    <dgm:pt modelId="{C709564A-EE55-4AB5-A85A-CDED861CF424}" type="pres">
      <dgm:prSet presAssocID="{C9FDDC76-D78C-4B1A-9AB1-760D16FCD63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39F4B822-8998-4F7B-AD28-BA2F322794CD}" srcId="{A4CAE5A8-AEEF-49FA-94E2-A43717631DFF}" destId="{C9FDDC76-D78C-4B1A-9AB1-760D16FCD630}" srcOrd="5" destOrd="0" parTransId="{6B059BC1-E375-433C-9F31-C5B5C3383ACB}" sibTransId="{56DBDA63-8D80-4A59-A90E-AE640097FCF2}"/>
    <dgm:cxn modelId="{6816A730-C19D-4BAC-8BA3-70EB43BAEC38}" type="presOf" srcId="{C9FDDC76-D78C-4B1A-9AB1-760D16FCD630}" destId="{C709564A-EE55-4AB5-A85A-CDED861CF424}" srcOrd="0" destOrd="0" presId="urn:microsoft.com/office/officeart/2005/8/layout/chevron1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  <dgm:cxn modelId="{838D0C10-0D22-49F5-AB4F-B6A4E460B23A}" type="presParOf" srcId="{5538D79C-CDBA-4FEE-92EB-C26F9A8CD16A}" destId="{234A7C22-41A8-496E-AF7A-4F0408DCEA86}" srcOrd="9" destOrd="0" presId="urn:microsoft.com/office/officeart/2005/8/layout/chevron1"/>
    <dgm:cxn modelId="{63DB51BA-99CD-44B4-91DC-96CFBBE3D3D5}" type="presParOf" srcId="{5538D79C-CDBA-4FEE-92EB-C26F9A8CD16A}" destId="{C709564A-EE55-4AB5-A85A-CDED861CF424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C9FDDC76-D78C-4B1A-9AB1-760D16FCD630}">
      <dgm:prSet/>
      <dgm:spPr>
        <a:solidFill>
          <a:srgbClr val="CB9DBB"/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noProof="0" dirty="0">
              <a:solidFill>
                <a:schemeClr val="tx1"/>
              </a:solidFill>
            </a:rPr>
            <a:t>Adicional</a:t>
          </a:r>
        </a:p>
      </dgm:t>
    </dgm:pt>
    <dgm:pt modelId="{6B059BC1-E375-433C-9F31-C5B5C3383ACB}" type="parTrans" cxnId="{39F4B822-8998-4F7B-AD28-BA2F322794CD}">
      <dgm:prSet/>
      <dgm:spPr/>
      <dgm:t>
        <a:bodyPr/>
        <a:lstStyle/>
        <a:p>
          <a:endParaRPr lang="es-ES"/>
        </a:p>
      </dgm:t>
    </dgm:pt>
    <dgm:pt modelId="{56DBDA63-8D80-4A59-A90E-AE640097FCF2}" type="sibTrans" cxnId="{39F4B822-8998-4F7B-AD28-BA2F322794CD}">
      <dgm:prSet/>
      <dgm:spPr/>
      <dgm:t>
        <a:bodyPr/>
        <a:lstStyle/>
        <a:p>
          <a:endParaRPr lang="es-ES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6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4A7C22-41A8-496E-AF7A-4F0408DCEA86}" type="pres">
      <dgm:prSet presAssocID="{B416EFA4-A10C-4CAE-B96C-D94EF06FD320}" presName="parTxOnlySpace" presStyleCnt="0"/>
      <dgm:spPr/>
    </dgm:pt>
    <dgm:pt modelId="{C709564A-EE55-4AB5-A85A-CDED861CF424}" type="pres">
      <dgm:prSet presAssocID="{C9FDDC76-D78C-4B1A-9AB1-760D16FCD63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39F4B822-8998-4F7B-AD28-BA2F322794CD}" srcId="{A4CAE5A8-AEEF-49FA-94E2-A43717631DFF}" destId="{C9FDDC76-D78C-4B1A-9AB1-760D16FCD630}" srcOrd="5" destOrd="0" parTransId="{6B059BC1-E375-433C-9F31-C5B5C3383ACB}" sibTransId="{56DBDA63-8D80-4A59-A90E-AE640097FCF2}"/>
    <dgm:cxn modelId="{6816A730-C19D-4BAC-8BA3-70EB43BAEC38}" type="presOf" srcId="{C9FDDC76-D78C-4B1A-9AB1-760D16FCD630}" destId="{C709564A-EE55-4AB5-A85A-CDED861CF424}" srcOrd="0" destOrd="0" presId="urn:microsoft.com/office/officeart/2005/8/layout/chevron1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  <dgm:cxn modelId="{838D0C10-0D22-49F5-AB4F-B6A4E460B23A}" type="presParOf" srcId="{5538D79C-CDBA-4FEE-92EB-C26F9A8CD16A}" destId="{234A7C22-41A8-496E-AF7A-4F0408DCEA86}" srcOrd="9" destOrd="0" presId="urn:microsoft.com/office/officeart/2005/8/layout/chevron1"/>
    <dgm:cxn modelId="{63DB51BA-99CD-44B4-91DC-96CFBBE3D3D5}" type="presParOf" srcId="{5538D79C-CDBA-4FEE-92EB-C26F9A8CD16A}" destId="{C709564A-EE55-4AB5-A85A-CDED861CF424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C9FDDC76-D78C-4B1A-9AB1-760D16FCD630}">
      <dgm:prSet/>
      <dgm:spPr>
        <a:solidFill>
          <a:srgbClr val="CB9DBB"/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noProof="0" dirty="0">
              <a:solidFill>
                <a:schemeClr val="tx1"/>
              </a:solidFill>
            </a:rPr>
            <a:t>Adicional</a:t>
          </a:r>
        </a:p>
      </dgm:t>
    </dgm:pt>
    <dgm:pt modelId="{6B059BC1-E375-433C-9F31-C5B5C3383ACB}" type="parTrans" cxnId="{39F4B822-8998-4F7B-AD28-BA2F322794CD}">
      <dgm:prSet/>
      <dgm:spPr/>
      <dgm:t>
        <a:bodyPr/>
        <a:lstStyle/>
        <a:p>
          <a:endParaRPr lang="es-ES"/>
        </a:p>
      </dgm:t>
    </dgm:pt>
    <dgm:pt modelId="{56DBDA63-8D80-4A59-A90E-AE640097FCF2}" type="sibTrans" cxnId="{39F4B822-8998-4F7B-AD28-BA2F322794CD}">
      <dgm:prSet/>
      <dgm:spPr/>
      <dgm:t>
        <a:bodyPr/>
        <a:lstStyle/>
        <a:p>
          <a:endParaRPr lang="es-ES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6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234A7C22-41A8-496E-AF7A-4F0408DCEA86}" type="pres">
      <dgm:prSet presAssocID="{B416EFA4-A10C-4CAE-B96C-D94EF06FD320}" presName="parTxOnlySpace" presStyleCnt="0"/>
      <dgm:spPr/>
    </dgm:pt>
    <dgm:pt modelId="{C709564A-EE55-4AB5-A85A-CDED861CF424}" type="pres">
      <dgm:prSet presAssocID="{C9FDDC76-D78C-4B1A-9AB1-760D16FCD63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39F4B822-8998-4F7B-AD28-BA2F322794CD}" srcId="{A4CAE5A8-AEEF-49FA-94E2-A43717631DFF}" destId="{C9FDDC76-D78C-4B1A-9AB1-760D16FCD630}" srcOrd="5" destOrd="0" parTransId="{6B059BC1-E375-433C-9F31-C5B5C3383ACB}" sibTransId="{56DBDA63-8D80-4A59-A90E-AE640097FCF2}"/>
    <dgm:cxn modelId="{6816A730-C19D-4BAC-8BA3-70EB43BAEC38}" type="presOf" srcId="{C9FDDC76-D78C-4B1A-9AB1-760D16FCD630}" destId="{C709564A-EE55-4AB5-A85A-CDED861CF424}" srcOrd="0" destOrd="0" presId="urn:microsoft.com/office/officeart/2005/8/layout/chevron1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  <dgm:cxn modelId="{838D0C10-0D22-49F5-AB4F-B6A4E460B23A}" type="presParOf" srcId="{5538D79C-CDBA-4FEE-92EB-C26F9A8CD16A}" destId="{234A7C22-41A8-496E-AF7A-4F0408DCEA86}" srcOrd="9" destOrd="0" presId="urn:microsoft.com/office/officeart/2005/8/layout/chevron1"/>
    <dgm:cxn modelId="{63DB51BA-99CD-44B4-91DC-96CFBBE3D3D5}" type="presParOf" srcId="{5538D79C-CDBA-4FEE-92EB-C26F9A8CD16A}" destId="{C709564A-EE55-4AB5-A85A-CDED861CF424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6448" y="0"/>
          <a:ext cx="1881472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21810" y="0"/>
        <a:ext cx="1670749" cy="210723"/>
      </dsp:txXfrm>
    </dsp:sp>
    <dsp:sp modelId="{8340CC42-D928-499B-BA74-B4985A1E7C9E}">
      <dsp:nvSpPr>
        <dsp:cNvPr id="0" name=""/>
        <dsp:cNvSpPr/>
      </dsp:nvSpPr>
      <dsp:spPr>
        <a:xfrm>
          <a:off x="172281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1828173" y="0"/>
        <a:ext cx="1422925" cy="210723"/>
      </dsp:txXfrm>
    </dsp:sp>
    <dsp:sp modelId="{C9F3559A-BC51-465B-8AA2-66A3DCA322B7}">
      <dsp:nvSpPr>
        <dsp:cNvPr id="0" name=""/>
        <dsp:cNvSpPr/>
      </dsp:nvSpPr>
      <dsp:spPr>
        <a:xfrm>
          <a:off x="3193094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298456" y="0"/>
        <a:ext cx="1422925" cy="210723"/>
      </dsp:txXfrm>
    </dsp:sp>
    <dsp:sp modelId="{A940B3B7-CB92-4383-A5B7-88659BAA24F1}">
      <dsp:nvSpPr>
        <dsp:cNvPr id="0" name=""/>
        <dsp:cNvSpPr/>
      </dsp:nvSpPr>
      <dsp:spPr>
        <a:xfrm>
          <a:off x="4663378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4768740" y="0"/>
        <a:ext cx="1422925" cy="210723"/>
      </dsp:txXfrm>
    </dsp:sp>
    <dsp:sp modelId="{7349404C-35C2-49C0-BBE9-7444F68DEE9E}">
      <dsp:nvSpPr>
        <dsp:cNvPr id="0" name=""/>
        <dsp:cNvSpPr/>
      </dsp:nvSpPr>
      <dsp:spPr>
        <a:xfrm>
          <a:off x="613366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6239023" y="0"/>
        <a:ext cx="1422925" cy="210723"/>
      </dsp:txXfrm>
    </dsp:sp>
    <dsp:sp modelId="{C709564A-EE55-4AB5-A85A-CDED861CF424}">
      <dsp:nvSpPr>
        <dsp:cNvPr id="0" name=""/>
        <dsp:cNvSpPr/>
      </dsp:nvSpPr>
      <dsp:spPr>
        <a:xfrm>
          <a:off x="7603945" y="0"/>
          <a:ext cx="1633648" cy="210723"/>
        </a:xfrm>
        <a:prstGeom prst="chevron">
          <a:avLst/>
        </a:prstGeom>
        <a:solidFill>
          <a:srgbClr val="CB9DBB"/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noProof="0" dirty="0">
              <a:solidFill>
                <a:schemeClr val="tx1"/>
              </a:solidFill>
            </a:rPr>
            <a:t>Adicional</a:t>
          </a:r>
        </a:p>
      </dsp:txBody>
      <dsp:txXfrm>
        <a:off x="7709307" y="0"/>
        <a:ext cx="1422925" cy="2107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6448" y="0"/>
          <a:ext cx="1881472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21810" y="0"/>
        <a:ext cx="1670749" cy="210723"/>
      </dsp:txXfrm>
    </dsp:sp>
    <dsp:sp modelId="{8340CC42-D928-499B-BA74-B4985A1E7C9E}">
      <dsp:nvSpPr>
        <dsp:cNvPr id="0" name=""/>
        <dsp:cNvSpPr/>
      </dsp:nvSpPr>
      <dsp:spPr>
        <a:xfrm>
          <a:off x="172281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1828173" y="0"/>
        <a:ext cx="1422925" cy="210723"/>
      </dsp:txXfrm>
    </dsp:sp>
    <dsp:sp modelId="{C9F3559A-BC51-465B-8AA2-66A3DCA322B7}">
      <dsp:nvSpPr>
        <dsp:cNvPr id="0" name=""/>
        <dsp:cNvSpPr/>
      </dsp:nvSpPr>
      <dsp:spPr>
        <a:xfrm>
          <a:off x="3193094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298456" y="0"/>
        <a:ext cx="1422925" cy="210723"/>
      </dsp:txXfrm>
    </dsp:sp>
    <dsp:sp modelId="{A940B3B7-CB92-4383-A5B7-88659BAA24F1}">
      <dsp:nvSpPr>
        <dsp:cNvPr id="0" name=""/>
        <dsp:cNvSpPr/>
      </dsp:nvSpPr>
      <dsp:spPr>
        <a:xfrm>
          <a:off x="4663378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4768740" y="0"/>
        <a:ext cx="1422925" cy="210723"/>
      </dsp:txXfrm>
    </dsp:sp>
    <dsp:sp modelId="{7349404C-35C2-49C0-BBE9-7444F68DEE9E}">
      <dsp:nvSpPr>
        <dsp:cNvPr id="0" name=""/>
        <dsp:cNvSpPr/>
      </dsp:nvSpPr>
      <dsp:spPr>
        <a:xfrm>
          <a:off x="613366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6239023" y="0"/>
        <a:ext cx="1422925" cy="210723"/>
      </dsp:txXfrm>
    </dsp:sp>
    <dsp:sp modelId="{C709564A-EE55-4AB5-A85A-CDED861CF424}">
      <dsp:nvSpPr>
        <dsp:cNvPr id="0" name=""/>
        <dsp:cNvSpPr/>
      </dsp:nvSpPr>
      <dsp:spPr>
        <a:xfrm>
          <a:off x="7603945" y="0"/>
          <a:ext cx="1633648" cy="210723"/>
        </a:xfrm>
        <a:prstGeom prst="chevron">
          <a:avLst/>
        </a:prstGeom>
        <a:solidFill>
          <a:srgbClr val="CB9DBB"/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noProof="0" dirty="0">
              <a:solidFill>
                <a:schemeClr val="tx1"/>
              </a:solidFill>
            </a:rPr>
            <a:t>Adicional</a:t>
          </a:r>
        </a:p>
      </dsp:txBody>
      <dsp:txXfrm>
        <a:off x="7709307" y="0"/>
        <a:ext cx="1422925" cy="2107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6448" y="0"/>
          <a:ext cx="1881472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21810" y="0"/>
        <a:ext cx="1670749" cy="210723"/>
      </dsp:txXfrm>
    </dsp:sp>
    <dsp:sp modelId="{8340CC42-D928-499B-BA74-B4985A1E7C9E}">
      <dsp:nvSpPr>
        <dsp:cNvPr id="0" name=""/>
        <dsp:cNvSpPr/>
      </dsp:nvSpPr>
      <dsp:spPr>
        <a:xfrm>
          <a:off x="172281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1828173" y="0"/>
        <a:ext cx="1422925" cy="210723"/>
      </dsp:txXfrm>
    </dsp:sp>
    <dsp:sp modelId="{C9F3559A-BC51-465B-8AA2-66A3DCA322B7}">
      <dsp:nvSpPr>
        <dsp:cNvPr id="0" name=""/>
        <dsp:cNvSpPr/>
      </dsp:nvSpPr>
      <dsp:spPr>
        <a:xfrm>
          <a:off x="3193094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298456" y="0"/>
        <a:ext cx="1422925" cy="210723"/>
      </dsp:txXfrm>
    </dsp:sp>
    <dsp:sp modelId="{A940B3B7-CB92-4383-A5B7-88659BAA24F1}">
      <dsp:nvSpPr>
        <dsp:cNvPr id="0" name=""/>
        <dsp:cNvSpPr/>
      </dsp:nvSpPr>
      <dsp:spPr>
        <a:xfrm>
          <a:off x="4663378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4768740" y="0"/>
        <a:ext cx="1422925" cy="210723"/>
      </dsp:txXfrm>
    </dsp:sp>
    <dsp:sp modelId="{7349404C-35C2-49C0-BBE9-7444F68DEE9E}">
      <dsp:nvSpPr>
        <dsp:cNvPr id="0" name=""/>
        <dsp:cNvSpPr/>
      </dsp:nvSpPr>
      <dsp:spPr>
        <a:xfrm>
          <a:off x="613366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6239023" y="0"/>
        <a:ext cx="1422925" cy="210723"/>
      </dsp:txXfrm>
    </dsp:sp>
    <dsp:sp modelId="{C709564A-EE55-4AB5-A85A-CDED861CF424}">
      <dsp:nvSpPr>
        <dsp:cNvPr id="0" name=""/>
        <dsp:cNvSpPr/>
      </dsp:nvSpPr>
      <dsp:spPr>
        <a:xfrm>
          <a:off x="7603945" y="0"/>
          <a:ext cx="1633648" cy="210723"/>
        </a:xfrm>
        <a:prstGeom prst="chevron">
          <a:avLst/>
        </a:prstGeom>
        <a:solidFill>
          <a:srgbClr val="CB9DBB"/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noProof="0" dirty="0">
              <a:solidFill>
                <a:schemeClr val="tx1"/>
              </a:solidFill>
            </a:rPr>
            <a:t>Adicional</a:t>
          </a:r>
        </a:p>
      </dsp:txBody>
      <dsp:txXfrm>
        <a:off x="7709307" y="0"/>
        <a:ext cx="1422925" cy="2107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6448" y="0"/>
          <a:ext cx="1881472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21810" y="0"/>
        <a:ext cx="1670749" cy="210723"/>
      </dsp:txXfrm>
    </dsp:sp>
    <dsp:sp modelId="{8340CC42-D928-499B-BA74-B4985A1E7C9E}">
      <dsp:nvSpPr>
        <dsp:cNvPr id="0" name=""/>
        <dsp:cNvSpPr/>
      </dsp:nvSpPr>
      <dsp:spPr>
        <a:xfrm>
          <a:off x="172281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1828173" y="0"/>
        <a:ext cx="1422925" cy="210723"/>
      </dsp:txXfrm>
    </dsp:sp>
    <dsp:sp modelId="{C9F3559A-BC51-465B-8AA2-66A3DCA322B7}">
      <dsp:nvSpPr>
        <dsp:cNvPr id="0" name=""/>
        <dsp:cNvSpPr/>
      </dsp:nvSpPr>
      <dsp:spPr>
        <a:xfrm>
          <a:off x="3193094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298456" y="0"/>
        <a:ext cx="1422925" cy="210723"/>
      </dsp:txXfrm>
    </dsp:sp>
    <dsp:sp modelId="{A940B3B7-CB92-4383-A5B7-88659BAA24F1}">
      <dsp:nvSpPr>
        <dsp:cNvPr id="0" name=""/>
        <dsp:cNvSpPr/>
      </dsp:nvSpPr>
      <dsp:spPr>
        <a:xfrm>
          <a:off x="4663378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4768740" y="0"/>
        <a:ext cx="1422925" cy="210723"/>
      </dsp:txXfrm>
    </dsp:sp>
    <dsp:sp modelId="{7349404C-35C2-49C0-BBE9-7444F68DEE9E}">
      <dsp:nvSpPr>
        <dsp:cNvPr id="0" name=""/>
        <dsp:cNvSpPr/>
      </dsp:nvSpPr>
      <dsp:spPr>
        <a:xfrm>
          <a:off x="613366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6239023" y="0"/>
        <a:ext cx="1422925" cy="210723"/>
      </dsp:txXfrm>
    </dsp:sp>
    <dsp:sp modelId="{C709564A-EE55-4AB5-A85A-CDED861CF424}">
      <dsp:nvSpPr>
        <dsp:cNvPr id="0" name=""/>
        <dsp:cNvSpPr/>
      </dsp:nvSpPr>
      <dsp:spPr>
        <a:xfrm>
          <a:off x="7603945" y="0"/>
          <a:ext cx="1633648" cy="210723"/>
        </a:xfrm>
        <a:prstGeom prst="chevron">
          <a:avLst/>
        </a:prstGeom>
        <a:solidFill>
          <a:srgbClr val="CB9DBB"/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noProof="0" dirty="0">
              <a:solidFill>
                <a:schemeClr val="tx1"/>
              </a:solidFill>
            </a:rPr>
            <a:t>Adicional</a:t>
          </a:r>
        </a:p>
      </dsp:txBody>
      <dsp:txXfrm>
        <a:off x="7709307" y="0"/>
        <a:ext cx="1422925" cy="2107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6448" y="0"/>
          <a:ext cx="1881472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21810" y="0"/>
        <a:ext cx="1670749" cy="210723"/>
      </dsp:txXfrm>
    </dsp:sp>
    <dsp:sp modelId="{8340CC42-D928-499B-BA74-B4985A1E7C9E}">
      <dsp:nvSpPr>
        <dsp:cNvPr id="0" name=""/>
        <dsp:cNvSpPr/>
      </dsp:nvSpPr>
      <dsp:spPr>
        <a:xfrm>
          <a:off x="172281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1828173" y="0"/>
        <a:ext cx="1422925" cy="210723"/>
      </dsp:txXfrm>
    </dsp:sp>
    <dsp:sp modelId="{C9F3559A-BC51-465B-8AA2-66A3DCA322B7}">
      <dsp:nvSpPr>
        <dsp:cNvPr id="0" name=""/>
        <dsp:cNvSpPr/>
      </dsp:nvSpPr>
      <dsp:spPr>
        <a:xfrm>
          <a:off x="3193094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298456" y="0"/>
        <a:ext cx="1422925" cy="210723"/>
      </dsp:txXfrm>
    </dsp:sp>
    <dsp:sp modelId="{A940B3B7-CB92-4383-A5B7-88659BAA24F1}">
      <dsp:nvSpPr>
        <dsp:cNvPr id="0" name=""/>
        <dsp:cNvSpPr/>
      </dsp:nvSpPr>
      <dsp:spPr>
        <a:xfrm>
          <a:off x="4663378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4768740" y="0"/>
        <a:ext cx="1422925" cy="210723"/>
      </dsp:txXfrm>
    </dsp:sp>
    <dsp:sp modelId="{7349404C-35C2-49C0-BBE9-7444F68DEE9E}">
      <dsp:nvSpPr>
        <dsp:cNvPr id="0" name=""/>
        <dsp:cNvSpPr/>
      </dsp:nvSpPr>
      <dsp:spPr>
        <a:xfrm>
          <a:off x="613366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6239023" y="0"/>
        <a:ext cx="1422925" cy="210723"/>
      </dsp:txXfrm>
    </dsp:sp>
    <dsp:sp modelId="{C709564A-EE55-4AB5-A85A-CDED861CF424}">
      <dsp:nvSpPr>
        <dsp:cNvPr id="0" name=""/>
        <dsp:cNvSpPr/>
      </dsp:nvSpPr>
      <dsp:spPr>
        <a:xfrm>
          <a:off x="7603945" y="0"/>
          <a:ext cx="1633648" cy="210723"/>
        </a:xfrm>
        <a:prstGeom prst="chevron">
          <a:avLst/>
        </a:prstGeom>
        <a:solidFill>
          <a:srgbClr val="CB9DBB"/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noProof="0" dirty="0">
              <a:solidFill>
                <a:schemeClr val="tx1"/>
              </a:solidFill>
            </a:rPr>
            <a:t>Adicional</a:t>
          </a:r>
        </a:p>
      </dsp:txBody>
      <dsp:txXfrm>
        <a:off x="7709307" y="0"/>
        <a:ext cx="1422925" cy="21072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6448" y="0"/>
          <a:ext cx="1881472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21810" y="0"/>
        <a:ext cx="1670749" cy="210723"/>
      </dsp:txXfrm>
    </dsp:sp>
    <dsp:sp modelId="{8340CC42-D928-499B-BA74-B4985A1E7C9E}">
      <dsp:nvSpPr>
        <dsp:cNvPr id="0" name=""/>
        <dsp:cNvSpPr/>
      </dsp:nvSpPr>
      <dsp:spPr>
        <a:xfrm>
          <a:off x="172281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1828173" y="0"/>
        <a:ext cx="1422925" cy="210723"/>
      </dsp:txXfrm>
    </dsp:sp>
    <dsp:sp modelId="{C9F3559A-BC51-465B-8AA2-66A3DCA322B7}">
      <dsp:nvSpPr>
        <dsp:cNvPr id="0" name=""/>
        <dsp:cNvSpPr/>
      </dsp:nvSpPr>
      <dsp:spPr>
        <a:xfrm>
          <a:off x="3193094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298456" y="0"/>
        <a:ext cx="1422925" cy="210723"/>
      </dsp:txXfrm>
    </dsp:sp>
    <dsp:sp modelId="{A940B3B7-CB92-4383-A5B7-88659BAA24F1}">
      <dsp:nvSpPr>
        <dsp:cNvPr id="0" name=""/>
        <dsp:cNvSpPr/>
      </dsp:nvSpPr>
      <dsp:spPr>
        <a:xfrm>
          <a:off x="4663378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4768740" y="0"/>
        <a:ext cx="1422925" cy="210723"/>
      </dsp:txXfrm>
    </dsp:sp>
    <dsp:sp modelId="{7349404C-35C2-49C0-BBE9-7444F68DEE9E}">
      <dsp:nvSpPr>
        <dsp:cNvPr id="0" name=""/>
        <dsp:cNvSpPr/>
      </dsp:nvSpPr>
      <dsp:spPr>
        <a:xfrm>
          <a:off x="613366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6239023" y="0"/>
        <a:ext cx="1422925" cy="210723"/>
      </dsp:txXfrm>
    </dsp:sp>
    <dsp:sp modelId="{C709564A-EE55-4AB5-A85A-CDED861CF424}">
      <dsp:nvSpPr>
        <dsp:cNvPr id="0" name=""/>
        <dsp:cNvSpPr/>
      </dsp:nvSpPr>
      <dsp:spPr>
        <a:xfrm>
          <a:off x="7603945" y="0"/>
          <a:ext cx="1633648" cy="210723"/>
        </a:xfrm>
        <a:prstGeom prst="chevron">
          <a:avLst/>
        </a:prstGeom>
        <a:solidFill>
          <a:srgbClr val="CB9DBB"/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noProof="0" dirty="0">
              <a:solidFill>
                <a:schemeClr val="tx1"/>
              </a:solidFill>
            </a:rPr>
            <a:t>Adicional</a:t>
          </a:r>
        </a:p>
      </dsp:txBody>
      <dsp:txXfrm>
        <a:off x="7709307" y="0"/>
        <a:ext cx="1422925" cy="21072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6448" y="0"/>
          <a:ext cx="1881472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21810" y="0"/>
        <a:ext cx="1670749" cy="210723"/>
      </dsp:txXfrm>
    </dsp:sp>
    <dsp:sp modelId="{8340CC42-D928-499B-BA74-B4985A1E7C9E}">
      <dsp:nvSpPr>
        <dsp:cNvPr id="0" name=""/>
        <dsp:cNvSpPr/>
      </dsp:nvSpPr>
      <dsp:spPr>
        <a:xfrm>
          <a:off x="172281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1828173" y="0"/>
        <a:ext cx="1422925" cy="210723"/>
      </dsp:txXfrm>
    </dsp:sp>
    <dsp:sp modelId="{C9F3559A-BC51-465B-8AA2-66A3DCA322B7}">
      <dsp:nvSpPr>
        <dsp:cNvPr id="0" name=""/>
        <dsp:cNvSpPr/>
      </dsp:nvSpPr>
      <dsp:spPr>
        <a:xfrm>
          <a:off x="3193094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298456" y="0"/>
        <a:ext cx="1422925" cy="210723"/>
      </dsp:txXfrm>
    </dsp:sp>
    <dsp:sp modelId="{A940B3B7-CB92-4383-A5B7-88659BAA24F1}">
      <dsp:nvSpPr>
        <dsp:cNvPr id="0" name=""/>
        <dsp:cNvSpPr/>
      </dsp:nvSpPr>
      <dsp:spPr>
        <a:xfrm>
          <a:off x="4663378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4768740" y="0"/>
        <a:ext cx="1422925" cy="210723"/>
      </dsp:txXfrm>
    </dsp:sp>
    <dsp:sp modelId="{7349404C-35C2-49C0-BBE9-7444F68DEE9E}">
      <dsp:nvSpPr>
        <dsp:cNvPr id="0" name=""/>
        <dsp:cNvSpPr/>
      </dsp:nvSpPr>
      <dsp:spPr>
        <a:xfrm>
          <a:off x="613366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6239023" y="0"/>
        <a:ext cx="1422925" cy="210723"/>
      </dsp:txXfrm>
    </dsp:sp>
    <dsp:sp modelId="{C709564A-EE55-4AB5-A85A-CDED861CF424}">
      <dsp:nvSpPr>
        <dsp:cNvPr id="0" name=""/>
        <dsp:cNvSpPr/>
      </dsp:nvSpPr>
      <dsp:spPr>
        <a:xfrm>
          <a:off x="7603945" y="0"/>
          <a:ext cx="1633648" cy="210723"/>
        </a:xfrm>
        <a:prstGeom prst="chevron">
          <a:avLst/>
        </a:prstGeom>
        <a:solidFill>
          <a:srgbClr val="CB9DBB"/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noProof="0" dirty="0">
              <a:solidFill>
                <a:schemeClr val="tx1"/>
              </a:solidFill>
            </a:rPr>
            <a:t>Adicional</a:t>
          </a:r>
        </a:p>
      </dsp:txBody>
      <dsp:txXfrm>
        <a:off x="7709307" y="0"/>
        <a:ext cx="1422925" cy="210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6448" y="0"/>
          <a:ext cx="1881472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21810" y="0"/>
        <a:ext cx="1670749" cy="210723"/>
      </dsp:txXfrm>
    </dsp:sp>
    <dsp:sp modelId="{8340CC42-D928-499B-BA74-B4985A1E7C9E}">
      <dsp:nvSpPr>
        <dsp:cNvPr id="0" name=""/>
        <dsp:cNvSpPr/>
      </dsp:nvSpPr>
      <dsp:spPr>
        <a:xfrm>
          <a:off x="172281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1828173" y="0"/>
        <a:ext cx="1422925" cy="210723"/>
      </dsp:txXfrm>
    </dsp:sp>
    <dsp:sp modelId="{C9F3559A-BC51-465B-8AA2-66A3DCA322B7}">
      <dsp:nvSpPr>
        <dsp:cNvPr id="0" name=""/>
        <dsp:cNvSpPr/>
      </dsp:nvSpPr>
      <dsp:spPr>
        <a:xfrm>
          <a:off x="3193094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298456" y="0"/>
        <a:ext cx="1422925" cy="210723"/>
      </dsp:txXfrm>
    </dsp:sp>
    <dsp:sp modelId="{A940B3B7-CB92-4383-A5B7-88659BAA24F1}">
      <dsp:nvSpPr>
        <dsp:cNvPr id="0" name=""/>
        <dsp:cNvSpPr/>
      </dsp:nvSpPr>
      <dsp:spPr>
        <a:xfrm>
          <a:off x="4663378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4768740" y="0"/>
        <a:ext cx="1422925" cy="210723"/>
      </dsp:txXfrm>
    </dsp:sp>
    <dsp:sp modelId="{7349404C-35C2-49C0-BBE9-7444F68DEE9E}">
      <dsp:nvSpPr>
        <dsp:cNvPr id="0" name=""/>
        <dsp:cNvSpPr/>
      </dsp:nvSpPr>
      <dsp:spPr>
        <a:xfrm>
          <a:off x="613366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6239023" y="0"/>
        <a:ext cx="1422925" cy="210723"/>
      </dsp:txXfrm>
    </dsp:sp>
    <dsp:sp modelId="{C709564A-EE55-4AB5-A85A-CDED861CF424}">
      <dsp:nvSpPr>
        <dsp:cNvPr id="0" name=""/>
        <dsp:cNvSpPr/>
      </dsp:nvSpPr>
      <dsp:spPr>
        <a:xfrm>
          <a:off x="7603945" y="0"/>
          <a:ext cx="1633648" cy="210723"/>
        </a:xfrm>
        <a:prstGeom prst="chevron">
          <a:avLst/>
        </a:prstGeom>
        <a:solidFill>
          <a:srgbClr val="CB9DBB"/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noProof="0" dirty="0">
              <a:solidFill>
                <a:schemeClr val="tx1"/>
              </a:solidFill>
            </a:rPr>
            <a:t>Adicional</a:t>
          </a:r>
        </a:p>
      </dsp:txBody>
      <dsp:txXfrm>
        <a:off x="7709307" y="0"/>
        <a:ext cx="1422925" cy="2107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6448" y="0"/>
          <a:ext cx="1881472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21810" y="0"/>
        <a:ext cx="1670749" cy="210723"/>
      </dsp:txXfrm>
    </dsp:sp>
    <dsp:sp modelId="{8340CC42-D928-499B-BA74-B4985A1E7C9E}">
      <dsp:nvSpPr>
        <dsp:cNvPr id="0" name=""/>
        <dsp:cNvSpPr/>
      </dsp:nvSpPr>
      <dsp:spPr>
        <a:xfrm>
          <a:off x="172281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1828173" y="0"/>
        <a:ext cx="1422925" cy="210723"/>
      </dsp:txXfrm>
    </dsp:sp>
    <dsp:sp modelId="{C9F3559A-BC51-465B-8AA2-66A3DCA322B7}">
      <dsp:nvSpPr>
        <dsp:cNvPr id="0" name=""/>
        <dsp:cNvSpPr/>
      </dsp:nvSpPr>
      <dsp:spPr>
        <a:xfrm>
          <a:off x="3193094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298456" y="0"/>
        <a:ext cx="1422925" cy="210723"/>
      </dsp:txXfrm>
    </dsp:sp>
    <dsp:sp modelId="{A940B3B7-CB92-4383-A5B7-88659BAA24F1}">
      <dsp:nvSpPr>
        <dsp:cNvPr id="0" name=""/>
        <dsp:cNvSpPr/>
      </dsp:nvSpPr>
      <dsp:spPr>
        <a:xfrm>
          <a:off x="4663378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4768740" y="0"/>
        <a:ext cx="1422925" cy="210723"/>
      </dsp:txXfrm>
    </dsp:sp>
    <dsp:sp modelId="{7349404C-35C2-49C0-BBE9-7444F68DEE9E}">
      <dsp:nvSpPr>
        <dsp:cNvPr id="0" name=""/>
        <dsp:cNvSpPr/>
      </dsp:nvSpPr>
      <dsp:spPr>
        <a:xfrm>
          <a:off x="613366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6239023" y="0"/>
        <a:ext cx="1422925" cy="210723"/>
      </dsp:txXfrm>
    </dsp:sp>
    <dsp:sp modelId="{C709564A-EE55-4AB5-A85A-CDED861CF424}">
      <dsp:nvSpPr>
        <dsp:cNvPr id="0" name=""/>
        <dsp:cNvSpPr/>
      </dsp:nvSpPr>
      <dsp:spPr>
        <a:xfrm>
          <a:off x="7603945" y="0"/>
          <a:ext cx="1633648" cy="210723"/>
        </a:xfrm>
        <a:prstGeom prst="chevron">
          <a:avLst/>
        </a:prstGeom>
        <a:solidFill>
          <a:srgbClr val="CB9DBB"/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noProof="0" dirty="0">
              <a:solidFill>
                <a:schemeClr val="tx1"/>
              </a:solidFill>
            </a:rPr>
            <a:t>Adicional</a:t>
          </a:r>
        </a:p>
      </dsp:txBody>
      <dsp:txXfrm>
        <a:off x="7709307" y="0"/>
        <a:ext cx="1422925" cy="2107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6448" y="0"/>
          <a:ext cx="1881472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21810" y="0"/>
        <a:ext cx="1670749" cy="210723"/>
      </dsp:txXfrm>
    </dsp:sp>
    <dsp:sp modelId="{8340CC42-D928-499B-BA74-B4985A1E7C9E}">
      <dsp:nvSpPr>
        <dsp:cNvPr id="0" name=""/>
        <dsp:cNvSpPr/>
      </dsp:nvSpPr>
      <dsp:spPr>
        <a:xfrm>
          <a:off x="172281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1828173" y="0"/>
        <a:ext cx="1422925" cy="210723"/>
      </dsp:txXfrm>
    </dsp:sp>
    <dsp:sp modelId="{C9F3559A-BC51-465B-8AA2-66A3DCA322B7}">
      <dsp:nvSpPr>
        <dsp:cNvPr id="0" name=""/>
        <dsp:cNvSpPr/>
      </dsp:nvSpPr>
      <dsp:spPr>
        <a:xfrm>
          <a:off x="3193094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298456" y="0"/>
        <a:ext cx="1422925" cy="210723"/>
      </dsp:txXfrm>
    </dsp:sp>
    <dsp:sp modelId="{A940B3B7-CB92-4383-A5B7-88659BAA24F1}">
      <dsp:nvSpPr>
        <dsp:cNvPr id="0" name=""/>
        <dsp:cNvSpPr/>
      </dsp:nvSpPr>
      <dsp:spPr>
        <a:xfrm>
          <a:off x="4663378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4768740" y="0"/>
        <a:ext cx="1422925" cy="210723"/>
      </dsp:txXfrm>
    </dsp:sp>
    <dsp:sp modelId="{7349404C-35C2-49C0-BBE9-7444F68DEE9E}">
      <dsp:nvSpPr>
        <dsp:cNvPr id="0" name=""/>
        <dsp:cNvSpPr/>
      </dsp:nvSpPr>
      <dsp:spPr>
        <a:xfrm>
          <a:off x="613366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6239023" y="0"/>
        <a:ext cx="1422925" cy="210723"/>
      </dsp:txXfrm>
    </dsp:sp>
    <dsp:sp modelId="{C709564A-EE55-4AB5-A85A-CDED861CF424}">
      <dsp:nvSpPr>
        <dsp:cNvPr id="0" name=""/>
        <dsp:cNvSpPr/>
      </dsp:nvSpPr>
      <dsp:spPr>
        <a:xfrm>
          <a:off x="7603945" y="0"/>
          <a:ext cx="1633648" cy="210723"/>
        </a:xfrm>
        <a:prstGeom prst="chevron">
          <a:avLst/>
        </a:prstGeom>
        <a:solidFill>
          <a:srgbClr val="CB9DBB"/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noProof="0" dirty="0">
              <a:solidFill>
                <a:schemeClr val="tx1"/>
              </a:solidFill>
            </a:rPr>
            <a:t>Adicional</a:t>
          </a:r>
        </a:p>
      </dsp:txBody>
      <dsp:txXfrm>
        <a:off x="7709307" y="0"/>
        <a:ext cx="1422925" cy="2107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6448" y="0"/>
          <a:ext cx="1881472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21810" y="0"/>
        <a:ext cx="1670749" cy="210723"/>
      </dsp:txXfrm>
    </dsp:sp>
    <dsp:sp modelId="{8340CC42-D928-499B-BA74-B4985A1E7C9E}">
      <dsp:nvSpPr>
        <dsp:cNvPr id="0" name=""/>
        <dsp:cNvSpPr/>
      </dsp:nvSpPr>
      <dsp:spPr>
        <a:xfrm>
          <a:off x="172281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1828173" y="0"/>
        <a:ext cx="1422925" cy="210723"/>
      </dsp:txXfrm>
    </dsp:sp>
    <dsp:sp modelId="{C9F3559A-BC51-465B-8AA2-66A3DCA322B7}">
      <dsp:nvSpPr>
        <dsp:cNvPr id="0" name=""/>
        <dsp:cNvSpPr/>
      </dsp:nvSpPr>
      <dsp:spPr>
        <a:xfrm>
          <a:off x="3193094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298456" y="0"/>
        <a:ext cx="1422925" cy="210723"/>
      </dsp:txXfrm>
    </dsp:sp>
    <dsp:sp modelId="{A940B3B7-CB92-4383-A5B7-88659BAA24F1}">
      <dsp:nvSpPr>
        <dsp:cNvPr id="0" name=""/>
        <dsp:cNvSpPr/>
      </dsp:nvSpPr>
      <dsp:spPr>
        <a:xfrm>
          <a:off x="4663378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4768740" y="0"/>
        <a:ext cx="1422925" cy="210723"/>
      </dsp:txXfrm>
    </dsp:sp>
    <dsp:sp modelId="{7349404C-35C2-49C0-BBE9-7444F68DEE9E}">
      <dsp:nvSpPr>
        <dsp:cNvPr id="0" name=""/>
        <dsp:cNvSpPr/>
      </dsp:nvSpPr>
      <dsp:spPr>
        <a:xfrm>
          <a:off x="613366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6239023" y="0"/>
        <a:ext cx="1422925" cy="210723"/>
      </dsp:txXfrm>
    </dsp:sp>
    <dsp:sp modelId="{C709564A-EE55-4AB5-A85A-CDED861CF424}">
      <dsp:nvSpPr>
        <dsp:cNvPr id="0" name=""/>
        <dsp:cNvSpPr/>
      </dsp:nvSpPr>
      <dsp:spPr>
        <a:xfrm>
          <a:off x="7603945" y="0"/>
          <a:ext cx="1633648" cy="210723"/>
        </a:xfrm>
        <a:prstGeom prst="chevron">
          <a:avLst/>
        </a:prstGeom>
        <a:solidFill>
          <a:srgbClr val="CB9DBB"/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noProof="0" dirty="0">
              <a:solidFill>
                <a:schemeClr val="tx1"/>
              </a:solidFill>
            </a:rPr>
            <a:t>Adicional</a:t>
          </a:r>
        </a:p>
      </dsp:txBody>
      <dsp:txXfrm>
        <a:off x="7709307" y="0"/>
        <a:ext cx="1422925" cy="2107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6448" y="0"/>
          <a:ext cx="1881472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21810" y="0"/>
        <a:ext cx="1670749" cy="210723"/>
      </dsp:txXfrm>
    </dsp:sp>
    <dsp:sp modelId="{8340CC42-D928-499B-BA74-B4985A1E7C9E}">
      <dsp:nvSpPr>
        <dsp:cNvPr id="0" name=""/>
        <dsp:cNvSpPr/>
      </dsp:nvSpPr>
      <dsp:spPr>
        <a:xfrm>
          <a:off x="172281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1828173" y="0"/>
        <a:ext cx="1422925" cy="210723"/>
      </dsp:txXfrm>
    </dsp:sp>
    <dsp:sp modelId="{C9F3559A-BC51-465B-8AA2-66A3DCA322B7}">
      <dsp:nvSpPr>
        <dsp:cNvPr id="0" name=""/>
        <dsp:cNvSpPr/>
      </dsp:nvSpPr>
      <dsp:spPr>
        <a:xfrm>
          <a:off x="3193094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298456" y="0"/>
        <a:ext cx="1422925" cy="210723"/>
      </dsp:txXfrm>
    </dsp:sp>
    <dsp:sp modelId="{A940B3B7-CB92-4383-A5B7-88659BAA24F1}">
      <dsp:nvSpPr>
        <dsp:cNvPr id="0" name=""/>
        <dsp:cNvSpPr/>
      </dsp:nvSpPr>
      <dsp:spPr>
        <a:xfrm>
          <a:off x="4663378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4768740" y="0"/>
        <a:ext cx="1422925" cy="210723"/>
      </dsp:txXfrm>
    </dsp:sp>
    <dsp:sp modelId="{7349404C-35C2-49C0-BBE9-7444F68DEE9E}">
      <dsp:nvSpPr>
        <dsp:cNvPr id="0" name=""/>
        <dsp:cNvSpPr/>
      </dsp:nvSpPr>
      <dsp:spPr>
        <a:xfrm>
          <a:off x="613366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6239023" y="0"/>
        <a:ext cx="1422925" cy="210723"/>
      </dsp:txXfrm>
    </dsp:sp>
    <dsp:sp modelId="{C709564A-EE55-4AB5-A85A-CDED861CF424}">
      <dsp:nvSpPr>
        <dsp:cNvPr id="0" name=""/>
        <dsp:cNvSpPr/>
      </dsp:nvSpPr>
      <dsp:spPr>
        <a:xfrm>
          <a:off x="7603945" y="0"/>
          <a:ext cx="1633648" cy="210723"/>
        </a:xfrm>
        <a:prstGeom prst="chevron">
          <a:avLst/>
        </a:prstGeom>
        <a:solidFill>
          <a:srgbClr val="CB9DBB"/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noProof="0" dirty="0">
              <a:solidFill>
                <a:schemeClr val="tx1"/>
              </a:solidFill>
            </a:rPr>
            <a:t>Adicional</a:t>
          </a:r>
        </a:p>
      </dsp:txBody>
      <dsp:txXfrm>
        <a:off x="7709307" y="0"/>
        <a:ext cx="1422925" cy="2107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6448" y="0"/>
          <a:ext cx="1881472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21810" y="0"/>
        <a:ext cx="1670749" cy="210723"/>
      </dsp:txXfrm>
    </dsp:sp>
    <dsp:sp modelId="{8340CC42-D928-499B-BA74-B4985A1E7C9E}">
      <dsp:nvSpPr>
        <dsp:cNvPr id="0" name=""/>
        <dsp:cNvSpPr/>
      </dsp:nvSpPr>
      <dsp:spPr>
        <a:xfrm>
          <a:off x="172281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1828173" y="0"/>
        <a:ext cx="1422925" cy="210723"/>
      </dsp:txXfrm>
    </dsp:sp>
    <dsp:sp modelId="{C9F3559A-BC51-465B-8AA2-66A3DCA322B7}">
      <dsp:nvSpPr>
        <dsp:cNvPr id="0" name=""/>
        <dsp:cNvSpPr/>
      </dsp:nvSpPr>
      <dsp:spPr>
        <a:xfrm>
          <a:off x="3193094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298456" y="0"/>
        <a:ext cx="1422925" cy="210723"/>
      </dsp:txXfrm>
    </dsp:sp>
    <dsp:sp modelId="{A940B3B7-CB92-4383-A5B7-88659BAA24F1}">
      <dsp:nvSpPr>
        <dsp:cNvPr id="0" name=""/>
        <dsp:cNvSpPr/>
      </dsp:nvSpPr>
      <dsp:spPr>
        <a:xfrm>
          <a:off x="4663378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4768740" y="0"/>
        <a:ext cx="1422925" cy="210723"/>
      </dsp:txXfrm>
    </dsp:sp>
    <dsp:sp modelId="{7349404C-35C2-49C0-BBE9-7444F68DEE9E}">
      <dsp:nvSpPr>
        <dsp:cNvPr id="0" name=""/>
        <dsp:cNvSpPr/>
      </dsp:nvSpPr>
      <dsp:spPr>
        <a:xfrm>
          <a:off x="613366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6239023" y="0"/>
        <a:ext cx="1422925" cy="210723"/>
      </dsp:txXfrm>
    </dsp:sp>
    <dsp:sp modelId="{C709564A-EE55-4AB5-A85A-CDED861CF424}">
      <dsp:nvSpPr>
        <dsp:cNvPr id="0" name=""/>
        <dsp:cNvSpPr/>
      </dsp:nvSpPr>
      <dsp:spPr>
        <a:xfrm>
          <a:off x="7603945" y="0"/>
          <a:ext cx="1633648" cy="210723"/>
        </a:xfrm>
        <a:prstGeom prst="chevron">
          <a:avLst/>
        </a:prstGeom>
        <a:solidFill>
          <a:srgbClr val="CB9DBB"/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noProof="0" dirty="0">
              <a:solidFill>
                <a:schemeClr val="tx1"/>
              </a:solidFill>
            </a:rPr>
            <a:t>Adicional</a:t>
          </a:r>
        </a:p>
      </dsp:txBody>
      <dsp:txXfrm>
        <a:off x="7709307" y="0"/>
        <a:ext cx="1422925" cy="2107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6448" y="0"/>
          <a:ext cx="1881472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21810" y="0"/>
        <a:ext cx="1670749" cy="210723"/>
      </dsp:txXfrm>
    </dsp:sp>
    <dsp:sp modelId="{8340CC42-D928-499B-BA74-B4985A1E7C9E}">
      <dsp:nvSpPr>
        <dsp:cNvPr id="0" name=""/>
        <dsp:cNvSpPr/>
      </dsp:nvSpPr>
      <dsp:spPr>
        <a:xfrm>
          <a:off x="172281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1828173" y="0"/>
        <a:ext cx="1422925" cy="210723"/>
      </dsp:txXfrm>
    </dsp:sp>
    <dsp:sp modelId="{C9F3559A-BC51-465B-8AA2-66A3DCA322B7}">
      <dsp:nvSpPr>
        <dsp:cNvPr id="0" name=""/>
        <dsp:cNvSpPr/>
      </dsp:nvSpPr>
      <dsp:spPr>
        <a:xfrm>
          <a:off x="3193094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298456" y="0"/>
        <a:ext cx="1422925" cy="210723"/>
      </dsp:txXfrm>
    </dsp:sp>
    <dsp:sp modelId="{A940B3B7-CB92-4383-A5B7-88659BAA24F1}">
      <dsp:nvSpPr>
        <dsp:cNvPr id="0" name=""/>
        <dsp:cNvSpPr/>
      </dsp:nvSpPr>
      <dsp:spPr>
        <a:xfrm>
          <a:off x="4663378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4768740" y="0"/>
        <a:ext cx="1422925" cy="210723"/>
      </dsp:txXfrm>
    </dsp:sp>
    <dsp:sp modelId="{7349404C-35C2-49C0-BBE9-7444F68DEE9E}">
      <dsp:nvSpPr>
        <dsp:cNvPr id="0" name=""/>
        <dsp:cNvSpPr/>
      </dsp:nvSpPr>
      <dsp:spPr>
        <a:xfrm>
          <a:off x="613366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6239023" y="0"/>
        <a:ext cx="1422925" cy="210723"/>
      </dsp:txXfrm>
    </dsp:sp>
    <dsp:sp modelId="{C709564A-EE55-4AB5-A85A-CDED861CF424}">
      <dsp:nvSpPr>
        <dsp:cNvPr id="0" name=""/>
        <dsp:cNvSpPr/>
      </dsp:nvSpPr>
      <dsp:spPr>
        <a:xfrm>
          <a:off x="7603945" y="0"/>
          <a:ext cx="1633648" cy="210723"/>
        </a:xfrm>
        <a:prstGeom prst="chevron">
          <a:avLst/>
        </a:prstGeom>
        <a:solidFill>
          <a:srgbClr val="CB9DBB"/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noProof="0" dirty="0">
              <a:solidFill>
                <a:schemeClr val="tx1"/>
              </a:solidFill>
            </a:rPr>
            <a:t>Adicional</a:t>
          </a:r>
        </a:p>
      </dsp:txBody>
      <dsp:txXfrm>
        <a:off x="7709307" y="0"/>
        <a:ext cx="1422925" cy="2107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6448" y="0"/>
          <a:ext cx="1881472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21810" y="0"/>
        <a:ext cx="1670749" cy="210723"/>
      </dsp:txXfrm>
    </dsp:sp>
    <dsp:sp modelId="{8340CC42-D928-499B-BA74-B4985A1E7C9E}">
      <dsp:nvSpPr>
        <dsp:cNvPr id="0" name=""/>
        <dsp:cNvSpPr/>
      </dsp:nvSpPr>
      <dsp:spPr>
        <a:xfrm>
          <a:off x="172281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1828173" y="0"/>
        <a:ext cx="1422925" cy="210723"/>
      </dsp:txXfrm>
    </dsp:sp>
    <dsp:sp modelId="{C9F3559A-BC51-465B-8AA2-66A3DCA322B7}">
      <dsp:nvSpPr>
        <dsp:cNvPr id="0" name=""/>
        <dsp:cNvSpPr/>
      </dsp:nvSpPr>
      <dsp:spPr>
        <a:xfrm>
          <a:off x="3193094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298456" y="0"/>
        <a:ext cx="1422925" cy="210723"/>
      </dsp:txXfrm>
    </dsp:sp>
    <dsp:sp modelId="{A940B3B7-CB92-4383-A5B7-88659BAA24F1}">
      <dsp:nvSpPr>
        <dsp:cNvPr id="0" name=""/>
        <dsp:cNvSpPr/>
      </dsp:nvSpPr>
      <dsp:spPr>
        <a:xfrm>
          <a:off x="4663378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4768740" y="0"/>
        <a:ext cx="1422925" cy="210723"/>
      </dsp:txXfrm>
    </dsp:sp>
    <dsp:sp modelId="{7349404C-35C2-49C0-BBE9-7444F68DEE9E}">
      <dsp:nvSpPr>
        <dsp:cNvPr id="0" name=""/>
        <dsp:cNvSpPr/>
      </dsp:nvSpPr>
      <dsp:spPr>
        <a:xfrm>
          <a:off x="6133661" y="0"/>
          <a:ext cx="1633648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6239023" y="0"/>
        <a:ext cx="1422925" cy="210723"/>
      </dsp:txXfrm>
    </dsp:sp>
    <dsp:sp modelId="{C709564A-EE55-4AB5-A85A-CDED861CF424}">
      <dsp:nvSpPr>
        <dsp:cNvPr id="0" name=""/>
        <dsp:cNvSpPr/>
      </dsp:nvSpPr>
      <dsp:spPr>
        <a:xfrm>
          <a:off x="7603945" y="0"/>
          <a:ext cx="1633648" cy="210723"/>
        </a:xfrm>
        <a:prstGeom prst="chevron">
          <a:avLst/>
        </a:prstGeom>
        <a:solidFill>
          <a:srgbClr val="CB9DBB"/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noProof="0" dirty="0">
              <a:solidFill>
                <a:schemeClr val="tx1"/>
              </a:solidFill>
            </a:rPr>
            <a:t>Adicional</a:t>
          </a:r>
        </a:p>
      </dsp:txBody>
      <dsp:txXfrm>
        <a:off x="7709307" y="0"/>
        <a:ext cx="1422925" cy="210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5151DB-760A-F0DE-24EF-3AA31C9F60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3BBDE4-B86E-9ACC-9CC2-0D06E59496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6E142-77E9-4722-93BF-DB55D77C171E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C24FF-E511-2A32-09B0-FEC9142927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F3C12-F745-B8B8-086A-84C6DAFC30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7054B-3EBC-4001-8140-40E76DD9E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629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ED969-5666-40F3-AF52-05EC35AF71B6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24130-34CE-4660-851C-FF62A77A3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936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Hola, buenos días, Con la venia voy a presentar…</a:t>
            </a:r>
          </a:p>
          <a:p>
            <a:br>
              <a:rPr lang="es-ES" dirty="0"/>
            </a:br>
            <a:r>
              <a:rPr lang="es-E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27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4563F-6280-7C43-4F49-6884B35AB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7175D5-04CD-B4C9-A822-5168281A4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728652-E225-1BFE-CB3B-80AA65F8C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02AC99-ED97-8008-6C66-4E9D5DFF17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9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CA76A-67D2-DE20-76C6-044D84636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E62C45-C132-1E6B-54A9-D80517A6E6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D0F712-6C74-54D9-4E7A-9E4C1A3032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 </a:t>
            </a:r>
            <a:r>
              <a:rPr lang="en-US" dirty="0" err="1"/>
              <a:t>serie</a:t>
            </a:r>
            <a:r>
              <a:rPr lang="en-US" dirty="0"/>
              <a:t> temporal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sencilla</a:t>
            </a:r>
            <a:r>
              <a:rPr lang="en-US" dirty="0"/>
              <a:t> de </a:t>
            </a:r>
            <a:r>
              <a:rPr lang="en-US" dirty="0" err="1"/>
              <a:t>analizar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para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 o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pás</a:t>
            </a:r>
            <a:r>
              <a:rPr lang="en-US" dirty="0"/>
              <a:t> </a:t>
            </a:r>
            <a:r>
              <a:rPr lang="en-US" dirty="0" err="1"/>
              <a:t>profundos</a:t>
            </a:r>
            <a:r>
              <a:rPr lang="en-US" dirty="0"/>
              <a:t>?  </a:t>
            </a:r>
            <a:r>
              <a:rPr lang="en-US" dirty="0" err="1"/>
              <a:t>Tenemos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… </a:t>
            </a:r>
            <a:r>
              <a:rPr lang="en-US" dirty="0" err="1"/>
              <a:t>analizables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las </a:t>
            </a:r>
            <a:r>
              <a:rPr lang="en-US" dirty="0" err="1"/>
              <a:t>perspectivas</a:t>
            </a:r>
            <a:r>
              <a:rPr lang="en-US" dirty="0"/>
              <a:t> de las </a:t>
            </a:r>
            <a:r>
              <a:rPr lang="en-US" dirty="0" err="1"/>
              <a:t>áreas</a:t>
            </a:r>
            <a:r>
              <a:rPr lang="en-US" dirty="0"/>
              <a:t> de studio … En la </a:t>
            </a:r>
            <a:r>
              <a:rPr lang="en-US" dirty="0" err="1"/>
              <a:t>tesis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quedamos</a:t>
            </a:r>
            <a:r>
              <a:rPr lang="en-US" dirty="0"/>
              <a:t> con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07435-E051-C60B-FA95-5870E7DFB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01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9F2AD-DDC3-E673-718B-2E532DE1B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30CB62-FA3C-5733-3CC5-320E0DDC6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19D798-4D40-B825-CBA4-103B26A71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 </a:t>
            </a:r>
            <a:r>
              <a:rPr lang="en-US" dirty="0" err="1"/>
              <a:t>serie</a:t>
            </a:r>
            <a:r>
              <a:rPr lang="en-US" dirty="0"/>
              <a:t> temporal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sencilla</a:t>
            </a:r>
            <a:r>
              <a:rPr lang="en-US" dirty="0"/>
              <a:t> de </a:t>
            </a:r>
            <a:r>
              <a:rPr lang="en-US" dirty="0" err="1"/>
              <a:t>analizar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para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 o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pás</a:t>
            </a:r>
            <a:r>
              <a:rPr lang="en-US" dirty="0"/>
              <a:t> </a:t>
            </a:r>
            <a:r>
              <a:rPr lang="en-US" dirty="0" err="1"/>
              <a:t>profundos</a:t>
            </a:r>
            <a:r>
              <a:rPr lang="en-US" dirty="0"/>
              <a:t>?  </a:t>
            </a:r>
            <a:r>
              <a:rPr lang="en-US" dirty="0" err="1"/>
              <a:t>Tenemos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… </a:t>
            </a:r>
            <a:r>
              <a:rPr lang="en-US" dirty="0" err="1"/>
              <a:t>analizables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las </a:t>
            </a:r>
            <a:r>
              <a:rPr lang="en-US" dirty="0" err="1"/>
              <a:t>perspectivas</a:t>
            </a:r>
            <a:r>
              <a:rPr lang="en-US" dirty="0"/>
              <a:t> de las </a:t>
            </a:r>
            <a:r>
              <a:rPr lang="en-US" dirty="0" err="1"/>
              <a:t>áreas</a:t>
            </a:r>
            <a:r>
              <a:rPr lang="en-US" dirty="0"/>
              <a:t> de studio … En la </a:t>
            </a:r>
            <a:r>
              <a:rPr lang="en-US" dirty="0" err="1"/>
              <a:t>tesis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quedamos</a:t>
            </a:r>
            <a:r>
              <a:rPr lang="en-US" dirty="0"/>
              <a:t> con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ECBE7-F60E-C469-906A-30508938B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30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2E8BD-798C-5C40-5E81-EB53EED23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60138-033E-6C29-34C0-CDC5EE7A7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8ECF6-95CE-6FCF-458F-34EC90551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 </a:t>
            </a:r>
            <a:r>
              <a:rPr lang="en-US" dirty="0" err="1"/>
              <a:t>serie</a:t>
            </a:r>
            <a:r>
              <a:rPr lang="en-US" dirty="0"/>
              <a:t> temporal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sencilla</a:t>
            </a:r>
            <a:r>
              <a:rPr lang="en-US" dirty="0"/>
              <a:t> de </a:t>
            </a:r>
            <a:r>
              <a:rPr lang="en-US" dirty="0" err="1"/>
              <a:t>analizar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para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 o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pás</a:t>
            </a:r>
            <a:r>
              <a:rPr lang="en-US" dirty="0"/>
              <a:t> </a:t>
            </a:r>
            <a:r>
              <a:rPr lang="en-US" dirty="0" err="1"/>
              <a:t>profundos</a:t>
            </a:r>
            <a:r>
              <a:rPr lang="en-US" dirty="0"/>
              <a:t>?  </a:t>
            </a:r>
            <a:r>
              <a:rPr lang="en-US" dirty="0" err="1"/>
              <a:t>Tenemos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… </a:t>
            </a:r>
            <a:r>
              <a:rPr lang="en-US" dirty="0" err="1"/>
              <a:t>analizables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las </a:t>
            </a:r>
            <a:r>
              <a:rPr lang="en-US" dirty="0" err="1"/>
              <a:t>perspectivas</a:t>
            </a:r>
            <a:r>
              <a:rPr lang="en-US" dirty="0"/>
              <a:t> de las </a:t>
            </a:r>
            <a:r>
              <a:rPr lang="en-US" dirty="0" err="1"/>
              <a:t>áreas</a:t>
            </a:r>
            <a:r>
              <a:rPr lang="en-US" dirty="0"/>
              <a:t> de studio … En la </a:t>
            </a:r>
            <a:r>
              <a:rPr lang="en-US" dirty="0" err="1"/>
              <a:t>tesis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quedamos</a:t>
            </a:r>
            <a:r>
              <a:rPr lang="en-US" dirty="0"/>
              <a:t> con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B6FF4-C37B-D8C8-D13F-60A7C8BF55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61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7C355-A99A-0A86-9CCE-BA9C3E8B6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F9638-26D7-6D0C-BD5B-5929AAE01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C4AD57-0914-4A9F-258A-D7819D248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 </a:t>
            </a:r>
            <a:r>
              <a:rPr lang="en-US" dirty="0" err="1"/>
              <a:t>serie</a:t>
            </a:r>
            <a:r>
              <a:rPr lang="en-US" dirty="0"/>
              <a:t> temporal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sencilla</a:t>
            </a:r>
            <a:r>
              <a:rPr lang="en-US" dirty="0"/>
              <a:t> de </a:t>
            </a:r>
            <a:r>
              <a:rPr lang="en-US" dirty="0" err="1"/>
              <a:t>analizar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para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 o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pás</a:t>
            </a:r>
            <a:r>
              <a:rPr lang="en-US" dirty="0"/>
              <a:t> </a:t>
            </a:r>
            <a:r>
              <a:rPr lang="en-US" dirty="0" err="1"/>
              <a:t>profundos</a:t>
            </a:r>
            <a:r>
              <a:rPr lang="en-US" dirty="0"/>
              <a:t>?  </a:t>
            </a:r>
            <a:r>
              <a:rPr lang="en-US" dirty="0" err="1"/>
              <a:t>Tenemos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… </a:t>
            </a:r>
            <a:r>
              <a:rPr lang="en-US" dirty="0" err="1"/>
              <a:t>analizables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las </a:t>
            </a:r>
            <a:r>
              <a:rPr lang="en-US" dirty="0" err="1"/>
              <a:t>perspectivas</a:t>
            </a:r>
            <a:r>
              <a:rPr lang="en-US" dirty="0"/>
              <a:t> de las </a:t>
            </a:r>
            <a:r>
              <a:rPr lang="en-US" dirty="0" err="1"/>
              <a:t>áreas</a:t>
            </a:r>
            <a:r>
              <a:rPr lang="en-US" dirty="0"/>
              <a:t> de studio … En la </a:t>
            </a:r>
            <a:r>
              <a:rPr lang="en-US" dirty="0" err="1"/>
              <a:t>tesis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quedamos</a:t>
            </a:r>
            <a:r>
              <a:rPr lang="en-US" dirty="0"/>
              <a:t> con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DCF26-A716-E1F4-E603-B6768310C0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84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DF011-EB7D-A45C-7E07-CF2352D73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C8694F-0DF8-C4CC-BFC9-3B1239B8F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24605B-B59D-DC6F-BDAE-570D7D326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 </a:t>
            </a:r>
            <a:r>
              <a:rPr lang="en-US" dirty="0" err="1"/>
              <a:t>serie</a:t>
            </a:r>
            <a:r>
              <a:rPr lang="en-US" dirty="0"/>
              <a:t> temporal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sencilla</a:t>
            </a:r>
            <a:r>
              <a:rPr lang="en-US" dirty="0"/>
              <a:t> de </a:t>
            </a:r>
            <a:r>
              <a:rPr lang="en-US" dirty="0" err="1"/>
              <a:t>analizar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para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 o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pás</a:t>
            </a:r>
            <a:r>
              <a:rPr lang="en-US" dirty="0"/>
              <a:t> </a:t>
            </a:r>
            <a:r>
              <a:rPr lang="en-US" dirty="0" err="1"/>
              <a:t>profundos</a:t>
            </a:r>
            <a:r>
              <a:rPr lang="en-US" dirty="0"/>
              <a:t>?  </a:t>
            </a:r>
            <a:r>
              <a:rPr lang="en-US" dirty="0" err="1"/>
              <a:t>Tenemos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… </a:t>
            </a:r>
            <a:r>
              <a:rPr lang="en-US" dirty="0" err="1"/>
              <a:t>analizables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las </a:t>
            </a:r>
            <a:r>
              <a:rPr lang="en-US" dirty="0" err="1"/>
              <a:t>perspectivas</a:t>
            </a:r>
            <a:r>
              <a:rPr lang="en-US" dirty="0"/>
              <a:t> de las </a:t>
            </a:r>
            <a:r>
              <a:rPr lang="en-US" dirty="0" err="1"/>
              <a:t>áreas</a:t>
            </a:r>
            <a:r>
              <a:rPr lang="en-US" dirty="0"/>
              <a:t> de studio … En la </a:t>
            </a:r>
            <a:r>
              <a:rPr lang="en-US" dirty="0" err="1"/>
              <a:t>tesis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quedamos</a:t>
            </a:r>
            <a:r>
              <a:rPr lang="en-US" dirty="0"/>
              <a:t> con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20AA5-31AC-26BC-DFE1-A3C0524C59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34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7848D-3EDF-9E23-B365-05D81B23A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B39589-79CE-626D-E11D-AA9A93846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9293B8-1EEE-7D54-41BD-A2781F39C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6F2C5-4C2D-D912-065D-23C05B239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20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28485-71FF-E427-2D03-D246A4F4C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AB4CDE-8EB3-72C8-1783-5CFA13870B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12FE6C-3E76-3E5B-4653-BC622EAF2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 </a:t>
            </a:r>
            <a:r>
              <a:rPr lang="en-US" dirty="0" err="1"/>
              <a:t>serie</a:t>
            </a:r>
            <a:r>
              <a:rPr lang="en-US" dirty="0"/>
              <a:t> temporal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sencilla</a:t>
            </a:r>
            <a:r>
              <a:rPr lang="en-US" dirty="0"/>
              <a:t> de </a:t>
            </a:r>
            <a:r>
              <a:rPr lang="en-US" dirty="0" err="1"/>
              <a:t>analizar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para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 o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pás</a:t>
            </a:r>
            <a:r>
              <a:rPr lang="en-US" dirty="0"/>
              <a:t> </a:t>
            </a:r>
            <a:r>
              <a:rPr lang="en-US" dirty="0" err="1"/>
              <a:t>profundos</a:t>
            </a:r>
            <a:r>
              <a:rPr lang="en-US" dirty="0"/>
              <a:t>?  </a:t>
            </a:r>
            <a:r>
              <a:rPr lang="en-US" dirty="0" err="1"/>
              <a:t>Tenemos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… </a:t>
            </a:r>
            <a:r>
              <a:rPr lang="en-US" dirty="0" err="1"/>
              <a:t>analizables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las </a:t>
            </a:r>
            <a:r>
              <a:rPr lang="en-US" dirty="0" err="1"/>
              <a:t>perspectivas</a:t>
            </a:r>
            <a:r>
              <a:rPr lang="en-US" dirty="0"/>
              <a:t> de las </a:t>
            </a:r>
            <a:r>
              <a:rPr lang="en-US" dirty="0" err="1"/>
              <a:t>áreas</a:t>
            </a:r>
            <a:r>
              <a:rPr lang="en-US" dirty="0"/>
              <a:t> de studio … En la </a:t>
            </a:r>
            <a:r>
              <a:rPr lang="en-US" dirty="0" err="1"/>
              <a:t>tesis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quedamos</a:t>
            </a:r>
            <a:r>
              <a:rPr lang="en-US" dirty="0"/>
              <a:t> con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23128-EA82-7A42-32CE-7CFA8AC8A7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44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574FA-3ED1-29CC-674C-576EBF32D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F3C3BF-4FB2-C0CA-AB80-A13BF2B635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7D144B-5A68-E2E8-ED3A-46D2A4F5D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 </a:t>
            </a:r>
            <a:r>
              <a:rPr lang="en-US" dirty="0" err="1"/>
              <a:t>serie</a:t>
            </a:r>
            <a:r>
              <a:rPr lang="en-US" dirty="0"/>
              <a:t> temporal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sencilla</a:t>
            </a:r>
            <a:r>
              <a:rPr lang="en-US" dirty="0"/>
              <a:t> de </a:t>
            </a:r>
            <a:r>
              <a:rPr lang="en-US" dirty="0" err="1"/>
              <a:t>analizar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para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 o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pás</a:t>
            </a:r>
            <a:r>
              <a:rPr lang="en-US" dirty="0"/>
              <a:t> </a:t>
            </a:r>
            <a:r>
              <a:rPr lang="en-US" dirty="0" err="1"/>
              <a:t>profundos</a:t>
            </a:r>
            <a:r>
              <a:rPr lang="en-US" dirty="0"/>
              <a:t>?  </a:t>
            </a:r>
            <a:r>
              <a:rPr lang="en-US" dirty="0" err="1"/>
              <a:t>Tenemos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… </a:t>
            </a:r>
            <a:r>
              <a:rPr lang="en-US" dirty="0" err="1"/>
              <a:t>analizables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las </a:t>
            </a:r>
            <a:r>
              <a:rPr lang="en-US" dirty="0" err="1"/>
              <a:t>perspectivas</a:t>
            </a:r>
            <a:r>
              <a:rPr lang="en-US" dirty="0"/>
              <a:t> de las </a:t>
            </a:r>
            <a:r>
              <a:rPr lang="en-US" dirty="0" err="1"/>
              <a:t>áreas</a:t>
            </a:r>
            <a:r>
              <a:rPr lang="en-US" dirty="0"/>
              <a:t> de studio … En la </a:t>
            </a:r>
            <a:r>
              <a:rPr lang="en-US" dirty="0" err="1"/>
              <a:t>tesis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quedamos</a:t>
            </a:r>
            <a:r>
              <a:rPr lang="en-US" dirty="0"/>
              <a:t> con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5E886-11D0-A9EF-9AB0-BC51CE8EF1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94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BF98F-C156-5D4E-27D4-AC7C4A881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38F4DB-4007-38EE-7FDE-340200DB9C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B0A3E9-2E1B-9FB3-F3F4-213709BA5B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B2E5F-604D-320F-C4D8-4BD8D4837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20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AC7F-CFCC-C247-49D6-25A4AFE3D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E757E-F4A5-7FDF-6A95-7EDE98B54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A5A24C-9C32-04AD-04BC-57A608009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CF77D-5D88-B825-BBE6-73D5F7770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76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D25D5-ED80-0A14-4D38-3C1C7CAC6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DE9329-B970-869B-1DFA-E597C4350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8B2F8E-6EFA-DD18-8F4D-63D6FFE488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 </a:t>
            </a:r>
            <a:r>
              <a:rPr lang="en-US" dirty="0" err="1"/>
              <a:t>serie</a:t>
            </a:r>
            <a:r>
              <a:rPr lang="en-US" dirty="0"/>
              <a:t> temporal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sencilla</a:t>
            </a:r>
            <a:r>
              <a:rPr lang="en-US" dirty="0"/>
              <a:t> de </a:t>
            </a:r>
            <a:r>
              <a:rPr lang="en-US" dirty="0" err="1"/>
              <a:t>analizar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para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 o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pás</a:t>
            </a:r>
            <a:r>
              <a:rPr lang="en-US" dirty="0"/>
              <a:t> </a:t>
            </a:r>
            <a:r>
              <a:rPr lang="en-US" dirty="0" err="1"/>
              <a:t>profundos</a:t>
            </a:r>
            <a:r>
              <a:rPr lang="en-US" dirty="0"/>
              <a:t>?  </a:t>
            </a:r>
            <a:r>
              <a:rPr lang="en-US" dirty="0" err="1"/>
              <a:t>Tenemos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… </a:t>
            </a:r>
            <a:r>
              <a:rPr lang="en-US" dirty="0" err="1"/>
              <a:t>analizables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las </a:t>
            </a:r>
            <a:r>
              <a:rPr lang="en-US" dirty="0" err="1"/>
              <a:t>perspectivas</a:t>
            </a:r>
            <a:r>
              <a:rPr lang="en-US" dirty="0"/>
              <a:t> de las </a:t>
            </a:r>
            <a:r>
              <a:rPr lang="en-US" dirty="0" err="1"/>
              <a:t>áreas</a:t>
            </a:r>
            <a:r>
              <a:rPr lang="en-US" dirty="0"/>
              <a:t> de studio … En la </a:t>
            </a:r>
            <a:r>
              <a:rPr lang="en-US" dirty="0" err="1"/>
              <a:t>tesis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quedamos</a:t>
            </a:r>
            <a:r>
              <a:rPr lang="en-US" dirty="0"/>
              <a:t> con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70395-021E-19F0-177A-ECA103FD9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44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4D651-2EE6-3D0F-1CB3-F91A67BE1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9751CA-76C2-AA47-E609-E675DE5F52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396A2-192D-6D7F-3FE6-56ACBF3FE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 </a:t>
            </a:r>
            <a:r>
              <a:rPr lang="en-US" dirty="0" err="1"/>
              <a:t>serie</a:t>
            </a:r>
            <a:r>
              <a:rPr lang="en-US" dirty="0"/>
              <a:t> temporal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sencilla</a:t>
            </a:r>
            <a:r>
              <a:rPr lang="en-US" dirty="0"/>
              <a:t> de </a:t>
            </a:r>
            <a:r>
              <a:rPr lang="en-US" dirty="0" err="1"/>
              <a:t>analizar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para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 o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pás</a:t>
            </a:r>
            <a:r>
              <a:rPr lang="en-US" dirty="0"/>
              <a:t> </a:t>
            </a:r>
            <a:r>
              <a:rPr lang="en-US" dirty="0" err="1"/>
              <a:t>profundos</a:t>
            </a:r>
            <a:r>
              <a:rPr lang="en-US" dirty="0"/>
              <a:t>?  </a:t>
            </a:r>
            <a:r>
              <a:rPr lang="en-US" dirty="0" err="1"/>
              <a:t>Tenemos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… </a:t>
            </a:r>
            <a:r>
              <a:rPr lang="en-US" dirty="0" err="1"/>
              <a:t>analizables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las </a:t>
            </a:r>
            <a:r>
              <a:rPr lang="en-US" dirty="0" err="1"/>
              <a:t>perspectivas</a:t>
            </a:r>
            <a:r>
              <a:rPr lang="en-US" dirty="0"/>
              <a:t> de las </a:t>
            </a:r>
            <a:r>
              <a:rPr lang="en-US" dirty="0" err="1"/>
              <a:t>áreas</a:t>
            </a:r>
            <a:r>
              <a:rPr lang="en-US" dirty="0"/>
              <a:t> de studio … En la </a:t>
            </a:r>
            <a:r>
              <a:rPr lang="en-US" dirty="0" err="1"/>
              <a:t>tesis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quedamos</a:t>
            </a:r>
            <a:r>
              <a:rPr lang="en-US" dirty="0"/>
              <a:t> con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5470A4-6B62-587F-D6ED-C9EC68072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46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86D9A-30BD-AB7D-9CC3-F2D2F9A54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D2EBD5-BE25-28EB-818B-81FBA9BD37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334A43-19C0-7BC7-82BD-59EC4A5D1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 </a:t>
            </a:r>
            <a:r>
              <a:rPr lang="en-US" dirty="0" err="1"/>
              <a:t>serie</a:t>
            </a:r>
            <a:r>
              <a:rPr lang="en-US" dirty="0"/>
              <a:t> temporal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sencilla</a:t>
            </a:r>
            <a:r>
              <a:rPr lang="en-US" dirty="0"/>
              <a:t> de </a:t>
            </a:r>
            <a:r>
              <a:rPr lang="en-US" dirty="0" err="1"/>
              <a:t>analizar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para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 o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pás</a:t>
            </a:r>
            <a:r>
              <a:rPr lang="en-US" dirty="0"/>
              <a:t> </a:t>
            </a:r>
            <a:r>
              <a:rPr lang="en-US" dirty="0" err="1"/>
              <a:t>profundos</a:t>
            </a:r>
            <a:r>
              <a:rPr lang="en-US" dirty="0"/>
              <a:t>?  </a:t>
            </a:r>
            <a:r>
              <a:rPr lang="en-US" dirty="0" err="1"/>
              <a:t>Tenemos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… </a:t>
            </a:r>
            <a:r>
              <a:rPr lang="en-US" dirty="0" err="1"/>
              <a:t>analizables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las </a:t>
            </a:r>
            <a:r>
              <a:rPr lang="en-US" dirty="0" err="1"/>
              <a:t>perspectivas</a:t>
            </a:r>
            <a:r>
              <a:rPr lang="en-US" dirty="0"/>
              <a:t> de las </a:t>
            </a:r>
            <a:r>
              <a:rPr lang="en-US" dirty="0" err="1"/>
              <a:t>áreas</a:t>
            </a:r>
            <a:r>
              <a:rPr lang="en-US" dirty="0"/>
              <a:t> de studio … En la </a:t>
            </a:r>
            <a:r>
              <a:rPr lang="en-US" dirty="0" err="1"/>
              <a:t>tesis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quedamos</a:t>
            </a:r>
            <a:r>
              <a:rPr lang="en-US" dirty="0"/>
              <a:t> con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3DEE3-9098-AA88-917B-4987F8DA4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23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54622-B57C-7A7A-EF05-A258B6415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6ABF58-569A-799F-7714-A783541A59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46FF4-A0F7-E330-B67F-AD0D0FE03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 </a:t>
            </a:r>
            <a:r>
              <a:rPr lang="en-US" dirty="0" err="1"/>
              <a:t>serie</a:t>
            </a:r>
            <a:r>
              <a:rPr lang="en-US" dirty="0"/>
              <a:t> temporal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sencilla</a:t>
            </a:r>
            <a:r>
              <a:rPr lang="en-US" dirty="0"/>
              <a:t> de </a:t>
            </a:r>
            <a:r>
              <a:rPr lang="en-US" dirty="0" err="1"/>
              <a:t>analizar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para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 o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pás</a:t>
            </a:r>
            <a:r>
              <a:rPr lang="en-US" dirty="0"/>
              <a:t> </a:t>
            </a:r>
            <a:r>
              <a:rPr lang="en-US" dirty="0" err="1"/>
              <a:t>profundos</a:t>
            </a:r>
            <a:r>
              <a:rPr lang="en-US" dirty="0"/>
              <a:t>?  </a:t>
            </a:r>
            <a:r>
              <a:rPr lang="en-US" dirty="0" err="1"/>
              <a:t>Tenemos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… </a:t>
            </a:r>
            <a:r>
              <a:rPr lang="en-US" dirty="0" err="1"/>
              <a:t>analizables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las </a:t>
            </a:r>
            <a:r>
              <a:rPr lang="en-US" dirty="0" err="1"/>
              <a:t>perspectivas</a:t>
            </a:r>
            <a:r>
              <a:rPr lang="en-US" dirty="0"/>
              <a:t> de las </a:t>
            </a:r>
            <a:r>
              <a:rPr lang="en-US" dirty="0" err="1"/>
              <a:t>áreas</a:t>
            </a:r>
            <a:r>
              <a:rPr lang="en-US" dirty="0"/>
              <a:t> de studio … En la </a:t>
            </a:r>
            <a:r>
              <a:rPr lang="en-US" dirty="0" err="1"/>
              <a:t>tesis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quedamos</a:t>
            </a:r>
            <a:r>
              <a:rPr lang="en-US" dirty="0"/>
              <a:t> con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85829-8C40-10CC-9AC1-C50E476F41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50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D0798-5FC9-DAC4-51E3-26B0FAAE0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B7E593-FFFE-9C25-B02B-A6134FB5F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E9B4AA-3E5D-ECC1-31F4-8D413DF57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 </a:t>
            </a:r>
            <a:r>
              <a:rPr lang="en-US" dirty="0" err="1"/>
              <a:t>serie</a:t>
            </a:r>
            <a:r>
              <a:rPr lang="en-US" dirty="0"/>
              <a:t> temporal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sencilla</a:t>
            </a:r>
            <a:r>
              <a:rPr lang="en-US" dirty="0"/>
              <a:t> de </a:t>
            </a:r>
            <a:r>
              <a:rPr lang="en-US" dirty="0" err="1"/>
              <a:t>analizar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para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 o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pás</a:t>
            </a:r>
            <a:r>
              <a:rPr lang="en-US" dirty="0"/>
              <a:t> </a:t>
            </a:r>
            <a:r>
              <a:rPr lang="en-US" dirty="0" err="1"/>
              <a:t>profundos</a:t>
            </a:r>
            <a:r>
              <a:rPr lang="en-US" dirty="0"/>
              <a:t>?  </a:t>
            </a:r>
            <a:r>
              <a:rPr lang="en-US" dirty="0" err="1"/>
              <a:t>Tenemos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… </a:t>
            </a:r>
            <a:r>
              <a:rPr lang="en-US" dirty="0" err="1"/>
              <a:t>analizables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las </a:t>
            </a:r>
            <a:r>
              <a:rPr lang="en-US" dirty="0" err="1"/>
              <a:t>perspectivas</a:t>
            </a:r>
            <a:r>
              <a:rPr lang="en-US" dirty="0"/>
              <a:t> de las </a:t>
            </a:r>
            <a:r>
              <a:rPr lang="en-US" dirty="0" err="1"/>
              <a:t>áreas</a:t>
            </a:r>
            <a:r>
              <a:rPr lang="en-US" dirty="0"/>
              <a:t> de studio … En la </a:t>
            </a:r>
            <a:r>
              <a:rPr lang="en-US" dirty="0" err="1"/>
              <a:t>tesis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quedamos</a:t>
            </a:r>
            <a:r>
              <a:rPr lang="en-US" dirty="0"/>
              <a:t> con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E2247-310A-7AF9-4CB8-A2C98935DC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42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3C299-6D88-BD4F-A5FD-62C51FFF9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9BAD0C-ADE2-D415-9508-FCD962DC1A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C47B83-585B-BE62-75AB-782A5A83F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 </a:t>
            </a:r>
            <a:r>
              <a:rPr lang="en-US" dirty="0" err="1"/>
              <a:t>serie</a:t>
            </a:r>
            <a:r>
              <a:rPr lang="en-US" dirty="0"/>
              <a:t> temporal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sencilla</a:t>
            </a:r>
            <a:r>
              <a:rPr lang="en-US" dirty="0"/>
              <a:t> de </a:t>
            </a:r>
            <a:r>
              <a:rPr lang="en-US" dirty="0" err="1"/>
              <a:t>analizar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para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 o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pás</a:t>
            </a:r>
            <a:r>
              <a:rPr lang="en-US" dirty="0"/>
              <a:t> </a:t>
            </a:r>
            <a:r>
              <a:rPr lang="en-US" dirty="0" err="1"/>
              <a:t>profundos</a:t>
            </a:r>
            <a:r>
              <a:rPr lang="en-US" dirty="0"/>
              <a:t>?  </a:t>
            </a:r>
            <a:r>
              <a:rPr lang="en-US" dirty="0" err="1"/>
              <a:t>Tenemos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… </a:t>
            </a:r>
            <a:r>
              <a:rPr lang="en-US" dirty="0" err="1"/>
              <a:t>analizables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las </a:t>
            </a:r>
            <a:r>
              <a:rPr lang="en-US" dirty="0" err="1"/>
              <a:t>perspectivas</a:t>
            </a:r>
            <a:r>
              <a:rPr lang="en-US" dirty="0"/>
              <a:t> de las </a:t>
            </a:r>
            <a:r>
              <a:rPr lang="en-US" dirty="0" err="1"/>
              <a:t>áreas</a:t>
            </a:r>
            <a:r>
              <a:rPr lang="en-US" dirty="0"/>
              <a:t> de studio … En la </a:t>
            </a:r>
            <a:r>
              <a:rPr lang="en-US" dirty="0" err="1"/>
              <a:t>tesis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quedamos</a:t>
            </a:r>
            <a:r>
              <a:rPr lang="en-US" dirty="0"/>
              <a:t> con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6C305-BC66-1265-6FF6-784744031A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14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D93DC-C663-D04B-6E96-AD8324BDD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96113E-E27F-4C52-B59D-91F495700D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DAEB49-0AE3-6BF8-15D9-D2B2442E0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 </a:t>
            </a:r>
            <a:r>
              <a:rPr lang="en-US" dirty="0" err="1"/>
              <a:t>serie</a:t>
            </a:r>
            <a:r>
              <a:rPr lang="en-US" dirty="0"/>
              <a:t> temporal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sencilla</a:t>
            </a:r>
            <a:r>
              <a:rPr lang="en-US" dirty="0"/>
              <a:t> de </a:t>
            </a:r>
            <a:r>
              <a:rPr lang="en-US" dirty="0" err="1"/>
              <a:t>analizar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para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 o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pás</a:t>
            </a:r>
            <a:r>
              <a:rPr lang="en-US" dirty="0"/>
              <a:t> </a:t>
            </a:r>
            <a:r>
              <a:rPr lang="en-US" dirty="0" err="1"/>
              <a:t>profundos</a:t>
            </a:r>
            <a:r>
              <a:rPr lang="en-US" dirty="0"/>
              <a:t>?  </a:t>
            </a:r>
            <a:r>
              <a:rPr lang="en-US" dirty="0" err="1"/>
              <a:t>Tenemos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… </a:t>
            </a:r>
            <a:r>
              <a:rPr lang="en-US" dirty="0" err="1"/>
              <a:t>analizables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las </a:t>
            </a:r>
            <a:r>
              <a:rPr lang="en-US" dirty="0" err="1"/>
              <a:t>perspectivas</a:t>
            </a:r>
            <a:r>
              <a:rPr lang="en-US" dirty="0"/>
              <a:t> de las </a:t>
            </a:r>
            <a:r>
              <a:rPr lang="en-US" dirty="0" err="1"/>
              <a:t>áreas</a:t>
            </a:r>
            <a:r>
              <a:rPr lang="en-US" dirty="0"/>
              <a:t> de studio … En la </a:t>
            </a:r>
            <a:r>
              <a:rPr lang="en-US" dirty="0" err="1"/>
              <a:t>tesis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quedamos</a:t>
            </a:r>
            <a:r>
              <a:rPr lang="en-US" dirty="0"/>
              <a:t> con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76CD5-DDEA-C7E9-0E57-DF3D65407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27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A0275-5AB3-FCE9-6D01-091E6A071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724F42-BA88-8956-726D-4FC1CDBEC1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920377-E5F7-F3E1-1A85-3A8FB7C183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79EB0-7E83-D88D-3424-889BA3180B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03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23939-3C57-84B8-0190-FD2FBC2A6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FB7B8D-444B-3221-D8A2-CA61BD19E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097E2C-47C3-363E-22B8-ED426D065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 </a:t>
            </a:r>
            <a:r>
              <a:rPr lang="en-US" dirty="0" err="1"/>
              <a:t>serie</a:t>
            </a:r>
            <a:r>
              <a:rPr lang="en-US" dirty="0"/>
              <a:t> temporal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sencilla</a:t>
            </a:r>
            <a:r>
              <a:rPr lang="en-US" dirty="0"/>
              <a:t> de </a:t>
            </a:r>
            <a:r>
              <a:rPr lang="en-US" dirty="0" err="1"/>
              <a:t>analizar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para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 o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pás</a:t>
            </a:r>
            <a:r>
              <a:rPr lang="en-US" dirty="0"/>
              <a:t> </a:t>
            </a:r>
            <a:r>
              <a:rPr lang="en-US" dirty="0" err="1"/>
              <a:t>profundos</a:t>
            </a:r>
            <a:r>
              <a:rPr lang="en-US" dirty="0"/>
              <a:t>?  </a:t>
            </a:r>
            <a:r>
              <a:rPr lang="en-US" dirty="0" err="1"/>
              <a:t>Tenemos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… </a:t>
            </a:r>
            <a:r>
              <a:rPr lang="en-US" dirty="0" err="1"/>
              <a:t>analizables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las </a:t>
            </a:r>
            <a:r>
              <a:rPr lang="en-US" dirty="0" err="1"/>
              <a:t>perspectivas</a:t>
            </a:r>
            <a:r>
              <a:rPr lang="en-US" dirty="0"/>
              <a:t> de las </a:t>
            </a:r>
            <a:r>
              <a:rPr lang="en-US" dirty="0" err="1"/>
              <a:t>áreas</a:t>
            </a:r>
            <a:r>
              <a:rPr lang="en-US" dirty="0"/>
              <a:t> de studio … En la </a:t>
            </a:r>
            <a:r>
              <a:rPr lang="en-US" dirty="0" err="1"/>
              <a:t>tesis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quedamos</a:t>
            </a:r>
            <a:r>
              <a:rPr lang="en-US" dirty="0"/>
              <a:t> con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E305E-6F01-87BB-CC35-89CC71CB08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09D3-520E-B9F0-2225-32C99D811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765F36-8DD1-4A2A-D5CD-32D7EAEAD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ED153-39F3-2F89-40B1-591FF506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F1CCB-2342-4D44-A185-963491ED10E4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4A64C-6A10-9143-C4AE-E08B0085E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A989-C143-5BA9-73F8-10BBD812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1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AB30-3140-7A9F-D55D-68BF97E3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DC56D-285D-6DDF-717F-B5C836F68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E43A0-5379-E761-792F-E2B86F57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7C8F-2D4F-4220-BFA7-8B9099ACEDA7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C0442-B677-58DA-5DC1-ECC11B7D6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B7611-753E-5258-7E55-5439DAE1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8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652449-D8FD-35E6-14EE-80D6A5E987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D2D63B-0FB7-0DB9-744E-3E4DB8EDB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67055-4162-C925-E785-D3C4CBA7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257E-9BBD-4013-A17E-8629C6E5F0D8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82C1B-19AE-ECC5-9522-D3E9CA0F9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AC396-9A63-EB1A-96F3-4BAD1905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7895-2162-C699-10F9-37781A84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5627-149F-3B86-DE20-72F852ED1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55E19-53AC-337C-0BA5-6464A85C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565D-D964-41A3-B5C5-1DD987A5662B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FBD43-23AA-E2A6-04F6-AE4DA3FA6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AF348-7440-77AB-BE78-9BD89A98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3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8209-6EBB-86A6-6D56-12AB25807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A2501-3D45-5FAE-AF92-09E632AAB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A36C7-C6AA-7D9F-790D-77D8D28F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94DE-844B-49E4-A9F6-192C642E3C44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33DFF-1003-D328-E454-4E0C1A7A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EE774-1298-990C-3DF0-EC6787B3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4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5C46-3442-E15B-0884-D95C167E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C7EC-54C2-3891-1A28-16C6D81F5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5982-C6C9-6781-FC77-007EC8989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68E0B-3940-DA17-33E0-4C90EDB8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05C3-93AC-4289-8C16-3810CA4B6E12}" type="datetime1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16C13-EA34-93B1-7265-A4E92BE0B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34C9F-338E-3185-D67C-CE15D371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3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A8C0-10CB-830F-4F70-098C674D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DE116-C012-B0D8-D45B-D15418EB9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3BEF9-CB67-8F70-AE1C-8ADA5F8D1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440E4-DE97-B6A5-6E0C-58FFF9637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3D644-422C-FB30-5F30-88557F1E47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57E978-26BC-B896-69D9-8F43A8CF4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1CA0-9BDC-4CB4-A6D3-4AAB74135C92}" type="datetime1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687803-CBDB-876E-6806-7FD55D5C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368A0C-4CCA-1E13-E9FC-1776EEDA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5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B923-3A52-1079-6704-B1256745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2F2C5-D8AD-5891-1F7E-1DE04D8A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45C1-E9E0-4DDA-872C-951DC06EC2CE}" type="datetime1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935CF-93D0-559F-693D-F62F7DE2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E1643-D20E-CD06-8B92-C479FE83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3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1DBB11-BBE6-5D54-406F-7B728B40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69219-955E-44CA-88E6-DE13307D5E25}" type="datetime1">
              <a:rPr lang="en-US" smtClean="0"/>
              <a:t>7/7/2025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DB437-0D0C-6C30-77B5-AC3872D6F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24B44-09AB-0AB7-4200-146983F8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8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54A7-AF0F-4C2A-0184-FD58B629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576F-B910-84FD-EF3E-70DBD63D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68EFD-421F-E414-1F0E-AD77BBC89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051EB-4459-16DE-A060-95571279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1F0B-9E18-4974-BB7C-04DE2EB18BD5}" type="datetime1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68DA9-7A92-C0DF-CD67-D7663476D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70DE4-072F-CCB1-4913-743C5FD5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2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C881-A8F0-1872-6CB7-152FA8FB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C4BB78-26EC-B414-AA96-852A15FB9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31336-61D3-F82A-1C4B-C576FF15C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74670-41FA-9D2E-59A4-549E0AF54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D6EB-AB3B-4EE5-9381-4534260E9446}" type="datetime1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CB3EA-EEEE-2AFB-28B7-CC03E377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FB085-BCB1-EA9D-8203-9E7B4EE2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C5F2BC-08DF-862B-5ACD-84358BA1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5E2EC-A3FA-8061-BFED-B86232C5D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F93F7-F9A5-309A-93C0-2B039C5B6D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10837C-F625-4471-9725-334D39CC60F9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BB8D0-F9AB-80CB-6492-B51A8FFB8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E2C43-2C9E-24CF-FA42-534180CB0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0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notesSlide" Target="../notesSlides/notesSlide11.xml"/><Relationship Id="rId7" Type="http://schemas.openxmlformats.org/officeDocument/2006/relationships/diagramQuickStyle" Target="../diagrams/quickStyl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10.png"/><Relationship Id="rId4" Type="http://schemas.openxmlformats.org/officeDocument/2006/relationships/hyperlink" Target="https://file.biolab.si/tmp/pavlin/2024-arxiv-temporal-tsne.pdf" TargetMode="External"/><Relationship Id="rId9" Type="http://schemas.microsoft.com/office/2007/relationships/diagramDrawing" Target="../diagrams/drawing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notesSlide" Target="../notesSlides/notesSlide12.xml"/><Relationship Id="rId7" Type="http://schemas.openxmlformats.org/officeDocument/2006/relationships/diagramQuickStyle" Target="../diagrams/quickStyl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11.png"/><Relationship Id="rId4" Type="http://schemas.openxmlformats.org/officeDocument/2006/relationships/hyperlink" Target="https://file.biolab.si/tmp/pavlin/2024-arxiv-temporal-tsne.pdf" TargetMode="External"/><Relationship Id="rId9" Type="http://schemas.microsoft.com/office/2007/relationships/diagramDrawing" Target="../diagrams/drawing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notesSlide" Target="../notesSlides/notesSlide13.xml"/><Relationship Id="rId7" Type="http://schemas.openxmlformats.org/officeDocument/2006/relationships/diagramQuickStyle" Target="../diagrams/quickStyl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10" Type="http://schemas.openxmlformats.org/officeDocument/2006/relationships/image" Target="../media/image12.png"/><Relationship Id="rId4" Type="http://schemas.openxmlformats.org/officeDocument/2006/relationships/hyperlink" Target="https://file.biolab.si/tmp/pavlin/2024-arxiv-temporal-tsne.pdf" TargetMode="External"/><Relationship Id="rId9" Type="http://schemas.microsoft.com/office/2007/relationships/diagramDrawing" Target="../diagrams/drawing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notesSlide" Target="../notesSlides/notesSlide14.xml"/><Relationship Id="rId7" Type="http://schemas.openxmlformats.org/officeDocument/2006/relationships/diagramQuickStyle" Target="../diagrams/quickStyl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13.jpeg"/><Relationship Id="rId4" Type="http://schemas.openxmlformats.org/officeDocument/2006/relationships/hyperlink" Target="https://linkinghub.elsevier.com/retrieve/pii/S2666389923000818" TargetMode="External"/><Relationship Id="rId9" Type="http://schemas.microsoft.com/office/2007/relationships/diagramDrawing" Target="../diagrams/drawing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notesSlide" Target="../notesSlides/notesSlide15.xml"/><Relationship Id="rId7" Type="http://schemas.openxmlformats.org/officeDocument/2006/relationships/diagramQuickStyle" Target="../diagrams/quickStyl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10" Type="http://schemas.openxmlformats.org/officeDocument/2006/relationships/image" Target="../media/image14.png"/><Relationship Id="rId4" Type="http://schemas.openxmlformats.org/officeDocument/2006/relationships/hyperlink" Target="http://dx.doi.org/10.48550/arXiv.2501.12582" TargetMode="External"/><Relationship Id="rId9" Type="http://schemas.microsoft.com/office/2007/relationships/diagramDrawing" Target="../diagrams/drawing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notesSlide" Target="../notesSlides/notesSlide17.xml"/><Relationship Id="rId7" Type="http://schemas.openxmlformats.org/officeDocument/2006/relationships/diagramColors" Target="../diagrams/colors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notesSlide" Target="../notesSlides/notesSlide18.xml"/><Relationship Id="rId7" Type="http://schemas.openxmlformats.org/officeDocument/2006/relationships/diagramQuickStyle" Target="../diagrams/quickStyl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hyperlink" Target="https://github.com/aeon-toolkit/aeon/tree/main" TargetMode="External"/><Relationship Id="rId9" Type="http://schemas.microsoft.com/office/2007/relationships/diagramDrawing" Target="../diagrams/drawing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notesSlide" Target="../notesSlides/notesSlide20.xml"/><Relationship Id="rId7" Type="http://schemas.openxmlformats.org/officeDocument/2006/relationships/diagramColors" Target="../diagrams/colors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notesSlide" Target="../notesSlides/notesSlide21.xml"/><Relationship Id="rId7" Type="http://schemas.openxmlformats.org/officeDocument/2006/relationships/diagramColors" Target="../diagrams/colors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3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hyperlink" Target="https://arxiv.org/abs/2505.23116" TargetMode="Externa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notesSlide" Target="../notesSlides/notesSlide4.xml"/><Relationship Id="rId7" Type="http://schemas.openxmlformats.org/officeDocument/2006/relationships/diagramQuickStyle" Target="../diagrams/quickStyl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.png"/><Relationship Id="rId9" Type="http://schemas.microsoft.com/office/2007/relationships/diagramDrawing" Target="../diagrams/drawing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notesSlide" Target="../notesSlides/notesSlide5.xml"/><Relationship Id="rId7" Type="http://schemas.openxmlformats.org/officeDocument/2006/relationships/diagramLayout" Target="../diagrams/layout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diagramData" Target="../diagrams/data3.xml"/><Relationship Id="rId5" Type="http://schemas.openxmlformats.org/officeDocument/2006/relationships/image" Target="../media/image6.png"/><Relationship Id="rId10" Type="http://schemas.microsoft.com/office/2007/relationships/diagramDrawing" Target="../diagrams/drawing3.xml"/><Relationship Id="rId4" Type="http://schemas.openxmlformats.org/officeDocument/2006/relationships/hyperlink" Target="https://arxiv.org/abs/2311.15041" TargetMode="External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notesSlide" Target="../notesSlides/notesSlide6.xml"/><Relationship Id="rId7" Type="http://schemas.openxmlformats.org/officeDocument/2006/relationships/diagramLayout" Target="../diagrams/layout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diagramData" Target="../diagrams/data4.xml"/><Relationship Id="rId5" Type="http://schemas.openxmlformats.org/officeDocument/2006/relationships/image" Target="../media/image7.png"/><Relationship Id="rId10" Type="http://schemas.microsoft.com/office/2007/relationships/diagramDrawing" Target="../diagrams/drawing4.xml"/><Relationship Id="rId4" Type="http://schemas.openxmlformats.org/officeDocument/2006/relationships/hyperlink" Target="https://ieeexplore.ieee.org/document/10715206" TargetMode="External"/><Relationship Id="rId9" Type="http://schemas.openxmlformats.org/officeDocument/2006/relationships/diagramColors" Target="../diagrams/colors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notesSlide" Target="../notesSlides/notesSlide7.xml"/><Relationship Id="rId7" Type="http://schemas.openxmlformats.org/officeDocument/2006/relationships/diagramLayout" Target="../diagrams/layout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diagramData" Target="../diagrams/data5.xml"/><Relationship Id="rId5" Type="http://schemas.openxmlformats.org/officeDocument/2006/relationships/image" Target="../media/image8.png"/><Relationship Id="rId10" Type="http://schemas.microsoft.com/office/2007/relationships/diagramDrawing" Target="../diagrams/drawing5.xml"/><Relationship Id="rId4" Type="http://schemas.openxmlformats.org/officeDocument/2006/relationships/hyperlink" Target="https://dl.acm.org/doi/abs/10.1145/3686490.3686519" TargetMode="External"/><Relationship Id="rId9" Type="http://schemas.openxmlformats.org/officeDocument/2006/relationships/diagramColors" Target="../diagrams/colors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notesSlide" Target="../notesSlides/notesSlide9.xml"/><Relationship Id="rId7" Type="http://schemas.openxmlformats.org/officeDocument/2006/relationships/diagramLayout" Target="../diagrams/layout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diagramData" Target="../diagrams/data6.xml"/><Relationship Id="rId5" Type="http://schemas.openxmlformats.org/officeDocument/2006/relationships/hyperlink" Target="https://dl.acm.org/doi/pdf/10.1145/3664476.3664481" TargetMode="External"/><Relationship Id="rId10" Type="http://schemas.microsoft.com/office/2007/relationships/diagramDrawing" Target="../diagrams/drawing6.xml"/><Relationship Id="rId4" Type="http://schemas.openxmlformats.org/officeDocument/2006/relationships/image" Target="../media/image9.png"/><Relationship Id="rId9" Type="http://schemas.openxmlformats.org/officeDocument/2006/relationships/diagramColors" Target="../diagrams/colors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369CEE-1B05-CF87-8FF0-F891BAB0C3D2}"/>
              </a:ext>
            </a:extLst>
          </p:cNvPr>
          <p:cNvSpPr/>
          <p:nvPr/>
        </p:nvSpPr>
        <p:spPr>
          <a:xfrm>
            <a:off x="-5334069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EA488D-129F-89E2-F2F7-BAEAD01C5706}"/>
              </a:ext>
            </a:extLst>
          </p:cNvPr>
          <p:cNvGrpSpPr/>
          <p:nvPr/>
        </p:nvGrpSpPr>
        <p:grpSpPr>
          <a:xfrm>
            <a:off x="3047999" y="-1869796"/>
            <a:ext cx="6096000" cy="4695825"/>
            <a:chOff x="3047999" y="-1085849"/>
            <a:chExt cx="6096000" cy="46958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019A1F6-AE0C-FCA3-D620-20666B869411}"/>
                </a:ext>
              </a:extLst>
            </p:cNvPr>
            <p:cNvSpPr/>
            <p:nvPr/>
          </p:nvSpPr>
          <p:spPr>
            <a:xfrm>
              <a:off x="3757612" y="-1085849"/>
              <a:ext cx="4600575" cy="4695825"/>
            </a:xfrm>
            <a:prstGeom prst="roundRect">
              <a:avLst>
                <a:gd name="adj" fmla="val 57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2ED6B4-24C7-E936-CC1E-339B709299E6}"/>
                </a:ext>
              </a:extLst>
            </p:cNvPr>
            <p:cNvSpPr txBox="1"/>
            <p:nvPr/>
          </p:nvSpPr>
          <p:spPr>
            <a:xfrm>
              <a:off x="3047999" y="322318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noProof="0" dirty="0"/>
                <a:t>María Inmaculada Santamaría Valenzuela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81E56F-5DC5-F8B4-763D-46AA57868516}"/>
              </a:ext>
            </a:extLst>
          </p:cNvPr>
          <p:cNvSpPr/>
          <p:nvPr/>
        </p:nvSpPr>
        <p:spPr>
          <a:xfrm>
            <a:off x="719137" y="-1472642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E5C2-68E3-2154-3959-396CC620C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800EBE-2223-63B3-4BDC-CA068BE3155A}"/>
              </a:ext>
            </a:extLst>
          </p:cNvPr>
          <p:cNvSpPr txBox="1">
            <a:spLocks/>
          </p:cNvSpPr>
          <p:nvPr/>
        </p:nvSpPr>
        <p:spPr>
          <a:xfrm>
            <a:off x="757236" y="327458"/>
            <a:ext cx="10677526" cy="21014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 dirty="0">
                <a:ea typeface="ADLaM Display" panose="020F0502020204030204" pitchFamily="2" charset="0"/>
                <a:cs typeface="ADLaM Display" panose="020F0502020204030204" pitchFamily="2" charset="0"/>
              </a:rPr>
              <a:t>Análisis visual de series temporales combinando técnicas de minería de datos (DM) y aprendizaje profundo (DL)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6D3AD2-AEF5-38A4-4B06-A691B807A056}"/>
              </a:ext>
            </a:extLst>
          </p:cNvPr>
          <p:cNvSpPr/>
          <p:nvPr/>
        </p:nvSpPr>
        <p:spPr>
          <a:xfrm>
            <a:off x="9626600" y="5280701"/>
            <a:ext cx="1727200" cy="3154598"/>
          </a:xfrm>
          <a:prstGeom prst="roundRect">
            <a:avLst>
              <a:gd name="adj" fmla="val 5714"/>
            </a:avLst>
          </a:prstGeom>
          <a:solidFill>
            <a:srgbClr val="D4D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Directores</a:t>
            </a:r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7BA781-8F39-B097-B088-7145239BD829}"/>
              </a:ext>
            </a:extLst>
          </p:cNvPr>
          <p:cNvSpPr/>
          <p:nvPr/>
        </p:nvSpPr>
        <p:spPr>
          <a:xfrm>
            <a:off x="8610600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19328E-1936-62A5-ECA7-498D9F63946E}"/>
              </a:ext>
            </a:extLst>
          </p:cNvPr>
          <p:cNvSpPr txBox="1"/>
          <p:nvPr/>
        </p:nvSpPr>
        <p:spPr>
          <a:xfrm>
            <a:off x="7442200" y="58925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/>
              <a:t>David Camacho Fernández</a:t>
            </a:r>
            <a:endParaRPr lang="en-US"/>
          </a:p>
          <a:p>
            <a:pPr algn="ctr"/>
            <a:r>
              <a:rPr lang="es-ES"/>
              <a:t>Víctor Rodríguez Fernández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20371-D01C-73E0-30BF-1BA563C83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81" y="5956979"/>
            <a:ext cx="1562513" cy="433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671AED-DB5D-08BF-B3F5-B90856FAD9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5344" y="5956980"/>
            <a:ext cx="1071768" cy="433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AAFEB2-2C2E-ABCD-95E0-79C4DF2381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2346" y="5956979"/>
            <a:ext cx="1002514" cy="43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12"/>
    </mc:Choice>
    <mc:Fallback xmlns="">
      <p:transition spd="slow" advTm="21412"/>
    </mc:Fallback>
  </mc:AlternateContent>
  <p:extLst>
    <p:ext uri="{3A86A75C-4F4B-4683-9AE1-C65F6400EC91}">
      <p14:laserTraceLst xmlns:p14="http://schemas.microsoft.com/office/powerpoint/2010/main">
        <p14:tracePtLst>
          <p14:tracePt t="15300" x="4092575" y="6738938"/>
          <p14:tracePt t="15309" x="4117975" y="6662738"/>
          <p14:tracePt t="15326" x="4168775" y="6551613"/>
          <p14:tracePt t="15343" x="4203700" y="6432550"/>
          <p14:tracePt t="15360" x="4229100" y="6381750"/>
          <p14:tracePt t="15377" x="4244975" y="6330950"/>
          <p14:tracePt t="15393" x="4270375" y="6280150"/>
          <p14:tracePt t="15410" x="4295775" y="6219825"/>
          <p14:tracePt t="15427" x="4338638" y="6151563"/>
          <p14:tracePt t="15443" x="4381500" y="6092825"/>
          <p14:tracePt t="15460" x="4416425" y="6024563"/>
          <p14:tracePt t="15476" x="4449763" y="5964238"/>
          <p14:tracePt t="15493" x="4492625" y="5905500"/>
          <p14:tracePt t="15509" x="4551363" y="5819775"/>
          <p14:tracePt t="15526" x="4594225" y="5743575"/>
          <p14:tracePt t="15543" x="4670425" y="5641975"/>
          <p14:tracePt t="15559" x="4730750" y="5556250"/>
          <p14:tracePt t="15576" x="4773613" y="5495925"/>
          <p14:tracePt t="15592" x="4814888" y="5454650"/>
          <p14:tracePt t="15609" x="4883150" y="5376863"/>
          <p14:tracePt t="15626" x="5062538" y="5216525"/>
          <p14:tracePt t="15643" x="5214938" y="5113338"/>
          <p14:tracePt t="15660" x="5318125" y="5045075"/>
          <p14:tracePt t="15676" x="5607050" y="4943475"/>
          <p14:tracePt t="15694" x="5784850" y="4892675"/>
          <p14:tracePt t="15709" x="6049963" y="4867275"/>
          <p14:tracePt t="15726" x="6159500" y="4867275"/>
          <p14:tracePt t="15743" x="6194425" y="4867275"/>
          <p14:tracePt t="15759" x="6210300" y="4867275"/>
          <p14:tracePt t="15784" x="6219825" y="4867275"/>
          <p14:tracePt t="15792" x="6219825" y="4875213"/>
          <p14:tracePt t="15809" x="6227763" y="4884738"/>
          <p14:tracePt t="15841" x="6227763" y="4892675"/>
          <p14:tracePt t="15873" x="6227763" y="4900613"/>
          <p14:tracePt t="15885" x="6235700" y="4910138"/>
          <p14:tracePt t="15917" x="6245225" y="4910138"/>
          <p14:tracePt t="15924" x="6253163" y="4918075"/>
          <p14:tracePt t="15932" x="6253163" y="4926013"/>
          <p14:tracePt t="15942" x="6262688" y="4926013"/>
          <p14:tracePt t="15959" x="6270625" y="4943475"/>
          <p14:tracePt t="15976" x="6288088" y="4960938"/>
          <p14:tracePt t="15993" x="6303963" y="4976813"/>
          <p14:tracePt t="16010" x="6346825" y="4986338"/>
          <p14:tracePt t="16026" x="6381750" y="5029200"/>
          <p14:tracePt t="16043" x="6354763" y="5070475"/>
          <p14:tracePt t="16427" x="6354763" y="5080000"/>
          <p14:tracePt t="16437" x="6354763" y="5087938"/>
          <p14:tracePt t="16444" x="6354763" y="5097463"/>
          <p14:tracePt t="16461" x="6364288" y="5097463"/>
          <p14:tracePt t="16476" x="6423025" y="5113338"/>
          <p14:tracePt t="16493" x="6448425" y="5113338"/>
          <p14:tracePt t="16509" x="6473825" y="5122863"/>
          <p14:tracePt t="16526" x="6500813" y="5122863"/>
          <p14:tracePt t="16542" x="6508750" y="5122863"/>
          <p14:tracePt t="16559" x="6516688" y="5122863"/>
          <p14:tracePt t="16576" x="6534150" y="5122863"/>
          <p14:tracePt t="16593" x="6577013" y="5122863"/>
          <p14:tracePt t="16609" x="6678613" y="5148263"/>
          <p14:tracePt t="16626" x="6797675" y="5148263"/>
          <p14:tracePt t="16642" x="6967538" y="5173663"/>
          <p14:tracePt t="16659" x="7164388" y="5216525"/>
          <p14:tracePt t="16676" x="7273925" y="5232400"/>
          <p14:tracePt t="16693" x="7334250" y="5241925"/>
          <p14:tracePt t="16710" x="7359650" y="5257800"/>
          <p14:tracePt t="16726" x="7377113" y="5275263"/>
          <p14:tracePt t="16743" x="7402513" y="5300663"/>
          <p14:tracePt t="16759" x="7418388" y="5310188"/>
          <p14:tracePt t="16776" x="7435850" y="5335588"/>
          <p14:tracePt t="16792" x="7496175" y="5368925"/>
          <p14:tracePt t="16809" x="7666038" y="5462588"/>
          <p14:tracePt t="16826" x="8243888" y="5735638"/>
          <p14:tracePt t="16843" x="8474075" y="5827713"/>
          <p14:tracePt t="16859" x="8516938" y="5845175"/>
          <p14:tracePt t="16876" x="8593138" y="5888038"/>
          <p14:tracePt t="16877" x="8601075" y="5905500"/>
          <p14:tracePt t="16893" x="8610600" y="5913438"/>
          <p14:tracePt t="16910" x="8686800" y="5930900"/>
          <p14:tracePt t="16926" x="8720138" y="5948363"/>
          <p14:tracePt t="16943" x="8737600" y="5948363"/>
          <p14:tracePt t="17048" x="8745538" y="5948363"/>
          <p14:tracePt t="17053" x="8772525" y="5948363"/>
          <p14:tracePt t="17060" x="8823325" y="5938838"/>
          <p14:tracePt t="17076" x="8899525" y="5938838"/>
          <p14:tracePt t="17093" x="8985250" y="5989638"/>
          <p14:tracePt t="17109" x="8993188" y="5999163"/>
          <p14:tracePt t="17127" x="9001125" y="6007100"/>
          <p14:tracePt t="17620" x="9001125" y="6015038"/>
          <p14:tracePt t="17627" x="8975725" y="6040438"/>
          <p14:tracePt t="17634" x="8950325" y="6057900"/>
          <p14:tracePt t="17642" x="8932863" y="6067425"/>
          <p14:tracePt t="17660" x="8891588" y="6083300"/>
          <p14:tracePt t="17677" x="8874125" y="6092825"/>
          <p14:tracePt t="17694" x="8864600" y="6092825"/>
          <p14:tracePt t="17995" x="8864600" y="6100763"/>
          <p14:tracePt t="18000" x="8864600" y="6134100"/>
          <p14:tracePt t="18009" x="8856663" y="6176963"/>
          <p14:tracePt t="18026" x="8839200" y="6270625"/>
          <p14:tracePt t="18043" x="8831263" y="6338888"/>
          <p14:tracePt t="18060" x="8831263" y="6381750"/>
          <p14:tracePt t="18831" x="8831263" y="6389688"/>
          <p14:tracePt t="19907" x="8839200" y="6389688"/>
          <p14:tracePt t="19919" x="8848725" y="6389688"/>
          <p14:tracePt t="19944" x="8856663" y="6389688"/>
          <p14:tracePt t="19993" x="8864600" y="6399213"/>
          <p14:tracePt t="20001" x="8874125" y="6399213"/>
          <p14:tracePt t="20009" x="8882063" y="6407150"/>
          <p14:tracePt t="20026" x="8891588" y="6415088"/>
          <p14:tracePt t="20043" x="8891588" y="6424613"/>
          <p14:tracePt t="20115" x="8899525" y="6424613"/>
          <p14:tracePt t="20123" x="8899525" y="6415088"/>
          <p14:tracePt t="20130" x="8899525" y="6399213"/>
          <p14:tracePt t="20142" x="8899525" y="6389688"/>
          <p14:tracePt t="20159" x="8899525" y="6372225"/>
          <p14:tracePt t="20263" x="8899525" y="6364288"/>
          <p14:tracePt t="20271" x="8899525" y="6356350"/>
          <p14:tracePt t="20278" x="8899525" y="6346825"/>
          <p14:tracePt t="20293" x="8891588" y="6338888"/>
          <p14:tracePt t="20310" x="8882063" y="6338888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BA5FA-4432-D37D-B6BC-995886CD7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195EA8-9B96-3BCB-F31A-4E646AFEA48E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3</a:t>
            </a:r>
            <a:endParaRPr lang="es-ES" sz="800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FBDB27-21D0-129C-93B9-C03E1A95A651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solidFill>
                  <a:schemeClr val="tx1"/>
                </a:solidFill>
                <a:latin typeface="+mj-lt"/>
              </a:rPr>
              <a:t>Técnicas de proyección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DD649-2FE0-97F9-58F1-68C6F2F68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10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93E31C-F7E9-55B7-3CD7-AAE67464BF31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125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8"/>
    </mc:Choice>
    <mc:Fallback xmlns="">
      <p:transition spd="slow" advTm="280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3FDFC-B7A8-4927-F7AA-123D078EC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6A6994F-3192-9B3F-CDF0-994897026714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219690-C7E1-A489-58F9-7235047FCC29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Direction-Aware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t-SNE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 1/2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8242E-CC1F-54AE-3EC9-D70F7352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11</a:t>
            </a:fld>
            <a:endParaRPr lang="es-ES" noProof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3951F62A-BC26-826A-6002-3F2F781C7182}"/>
              </a:ext>
            </a:extLst>
          </p:cNvPr>
          <p:cNvSpPr txBox="1">
            <a:spLocks/>
          </p:cNvSpPr>
          <p:nvPr/>
        </p:nvSpPr>
        <p:spPr>
          <a:xfrm>
            <a:off x="838200" y="6356349"/>
            <a:ext cx="10199146" cy="3651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- </a:t>
            </a:r>
            <a:r>
              <a:rPr lang="en-US" sz="2400" dirty="0"/>
              <a:t>Visualizing High-Dimensional Temporal Data Using Direction-Aware t-SNE</a:t>
            </a:r>
            <a:r>
              <a:rPr lang="en-US" sz="2200" dirty="0"/>
              <a:t>: </a:t>
            </a:r>
            <a:r>
              <a:rPr lang="en-US" sz="2200" dirty="0">
                <a:hlinkClick r:id="rId4"/>
              </a:rPr>
              <a:t>https://file.biolab.si/tmp/pavlin/2024-arxiv-temporal-tsne.pdf</a:t>
            </a:r>
            <a:r>
              <a:rPr lang="en-US" sz="2200" dirty="0"/>
              <a:t> (Marzo 2024)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849BFBF-027A-7D63-5F3C-C0390CEC4C3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F56521F-C16E-1628-9B92-C5806FA4DD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6029" y="1741119"/>
            <a:ext cx="9583487" cy="4334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876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33"/>
    </mc:Choice>
    <mc:Fallback>
      <p:transition spd="slow" advTm="4073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1CD6C-A688-275D-BEEF-F7FC0EB10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DBEBBC6-CCC1-EB10-7423-C7F5F35B910F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B6145C-CBE6-3BD2-6EBB-0717B556E95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Direction-Aware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t-SNE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 1/2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6F4D0-B67A-9E50-F607-3DA2874F6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12</a:t>
            </a:fld>
            <a:endParaRPr lang="es-ES" noProof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9EAD9CF-6274-3D6F-D6CC-D3716970D9A9}"/>
              </a:ext>
            </a:extLst>
          </p:cNvPr>
          <p:cNvSpPr txBox="1">
            <a:spLocks/>
          </p:cNvSpPr>
          <p:nvPr/>
        </p:nvSpPr>
        <p:spPr>
          <a:xfrm>
            <a:off x="-1" y="1526166"/>
            <a:ext cx="4749883" cy="3651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- </a:t>
            </a:r>
            <a:r>
              <a:rPr lang="en-US" sz="2400" dirty="0"/>
              <a:t>Visualizing High-Dimensional Temporal Data Using Direction-Aware t-SNE</a:t>
            </a:r>
            <a:r>
              <a:rPr lang="en-US" sz="2200" dirty="0"/>
              <a:t>: </a:t>
            </a:r>
            <a:r>
              <a:rPr lang="en-US" sz="2200" dirty="0">
                <a:hlinkClick r:id="rId4"/>
              </a:rPr>
              <a:t>https://file.biolab.si/tmp/pavlin/2024-arxiv-temporal-tsne.pdf</a:t>
            </a:r>
            <a:r>
              <a:rPr lang="en-US" sz="2200" dirty="0"/>
              <a:t> (Marzo 2024)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AF57448-5D18-EABE-131F-FD5A7F1B4DD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314B976-4E96-8364-8604-7939BA1D7E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9419" y="1526166"/>
            <a:ext cx="5384845" cy="5489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3041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33"/>
    </mc:Choice>
    <mc:Fallback>
      <p:transition spd="slow" advTm="4073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2E249-6A14-0BA6-48A7-263952EF7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9EFE0A-B65A-635F-192D-FC78AFF78527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74840C-F500-0D33-DE21-993957D0BAE3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Direction-Aware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t-SNE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 1/2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6438-2B18-267A-1EA0-000ECA957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13</a:t>
            </a:fld>
            <a:endParaRPr lang="es-ES" noProof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1E4765F4-05D1-B589-9387-CBE2974253E0}"/>
              </a:ext>
            </a:extLst>
          </p:cNvPr>
          <p:cNvSpPr txBox="1">
            <a:spLocks/>
          </p:cNvSpPr>
          <p:nvPr/>
        </p:nvSpPr>
        <p:spPr>
          <a:xfrm>
            <a:off x="838200" y="6356349"/>
            <a:ext cx="10199146" cy="3651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- </a:t>
            </a:r>
            <a:r>
              <a:rPr lang="en-US" sz="2400" dirty="0"/>
              <a:t>Visualizing High-Dimensional Temporal Data Using Direction-Aware t-SNE</a:t>
            </a:r>
            <a:r>
              <a:rPr lang="en-US" sz="2200" dirty="0"/>
              <a:t>: </a:t>
            </a:r>
            <a:r>
              <a:rPr lang="en-US" sz="2200" dirty="0">
                <a:hlinkClick r:id="rId4"/>
              </a:rPr>
              <a:t>https://file.biolab.si/tmp/pavlin/2024-arxiv-temporal-tsne.pdf</a:t>
            </a:r>
            <a:r>
              <a:rPr lang="en-US" sz="2200" dirty="0"/>
              <a:t> (Marzo 2024)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12E75F6-411A-E06E-90B4-D477CCA8EF94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F92C55D-A9A1-4BCF-349F-FCA9788C80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41" y="1533755"/>
            <a:ext cx="6773220" cy="45440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8568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33"/>
    </mc:Choice>
    <mc:Fallback>
      <p:transition spd="slow" advTm="4073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CF0EA-C610-430B-AB6B-794F2B7DC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42B1FC2-EF5E-33DC-7445-821BE2A0D944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9B3F3A9-F2D1-5550-95BA-46C7A5134F3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Aligned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UMAP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 1/1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DB191-82F6-F6C2-144D-68E83406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14</a:t>
            </a:fld>
            <a:endParaRPr lang="es-ES" noProof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7660BE66-649D-A1CA-5912-EF2F57CE78E2}"/>
              </a:ext>
            </a:extLst>
          </p:cNvPr>
          <p:cNvSpPr txBox="1">
            <a:spLocks/>
          </p:cNvSpPr>
          <p:nvPr/>
        </p:nvSpPr>
        <p:spPr>
          <a:xfrm>
            <a:off x="246530" y="1838138"/>
            <a:ext cx="4985572" cy="2162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- </a:t>
            </a:r>
            <a:r>
              <a:rPr lang="en-US" sz="2400" dirty="0"/>
              <a:t>Aligned-UMAP</a:t>
            </a:r>
            <a:r>
              <a:rPr lang="en-US" sz="2200" dirty="0"/>
              <a:t>:  </a:t>
            </a:r>
            <a:r>
              <a:rPr lang="en-US" sz="2200" dirty="0">
                <a:hlinkClick r:id="rId4"/>
              </a:rPr>
              <a:t>https://linkinghub.elsevier.com/retrieve/pii/S2666389923000818</a:t>
            </a:r>
            <a:r>
              <a:rPr lang="en-US" sz="2200" dirty="0"/>
              <a:t> (Mayo 2023)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D6738AB-0646-9F1A-1D71-595E91F41E1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:a16="http://schemas.microsoft.com/office/drawing/2014/main" id="{0285BF40-E3B3-FCE8-5A91-73A1D001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102" y="1495312"/>
            <a:ext cx="5667997" cy="566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4218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33"/>
    </mc:Choice>
    <mc:Fallback>
      <p:transition spd="slow" advTm="40733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6C4C2-E3D2-E211-2B60-B6AB2AD50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26ED742-E0A8-79CC-8906-69545F879E4A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46FD51-54EA-44D4-5DA7-D52E4E563183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Spatial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-temporal PCA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 1/1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E9990-887B-4969-8EF6-2F8A79814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15</a:t>
            </a:fld>
            <a:endParaRPr lang="es-ES" noProof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1CD9FB25-A6D0-D675-08E0-7AB57F83B1CF}"/>
              </a:ext>
            </a:extLst>
          </p:cNvPr>
          <p:cNvSpPr txBox="1">
            <a:spLocks/>
          </p:cNvSpPr>
          <p:nvPr/>
        </p:nvSpPr>
        <p:spPr>
          <a:xfrm>
            <a:off x="246530" y="1838138"/>
            <a:ext cx="9338534" cy="2162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 err="1"/>
              <a:t>stPCA</a:t>
            </a:r>
            <a:r>
              <a:rPr lang="en-US" sz="2200" dirty="0"/>
              <a:t>:  </a:t>
            </a:r>
            <a:r>
              <a:rPr lang="en-US" sz="2200" dirty="0">
                <a:hlinkClick r:id="rId4"/>
              </a:rPr>
              <a:t>http://dx.doi.org/10.48550/arXiv.2501.12582</a:t>
            </a:r>
            <a:r>
              <a:rPr lang="en-US" sz="2200" dirty="0"/>
              <a:t> (</a:t>
            </a:r>
            <a:r>
              <a:rPr lang="en-US" sz="2200" dirty="0" err="1"/>
              <a:t>Enero</a:t>
            </a:r>
            <a:r>
              <a:rPr lang="en-US" sz="2200" dirty="0"/>
              <a:t> 2025)</a:t>
            </a:r>
          </a:p>
          <a:p>
            <a:pPr>
              <a:buFontTx/>
              <a:buChar char="-"/>
            </a:pPr>
            <a:endParaRPr lang="en-US" sz="22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4D85673-BEF0-BBC3-446F-AC01469FDB4C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8791DA7-FDB2-D6CD-FE98-6911AC9826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7977" y="2337836"/>
            <a:ext cx="8862123" cy="42010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4304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33"/>
    </mc:Choice>
    <mc:Fallback>
      <p:transition spd="slow" advTm="4073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413C8-614D-173E-4141-6181566D1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2BAA437-7293-A0B0-D118-7F41C080E72E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4</a:t>
            </a:r>
            <a:endParaRPr lang="es-ES" sz="800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855508-B765-D4AC-872E-9DB3E6050875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solidFill>
                  <a:schemeClr val="tx1"/>
                </a:solidFill>
                <a:latin typeface="+mj-lt"/>
              </a:rPr>
              <a:t>Detección de ventanas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5EA3A-86C9-B62C-166D-3FDC53483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16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E2625B-B053-00CB-35E1-2AF8B96EFB41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78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8"/>
    </mc:Choice>
    <mc:Fallback xmlns="">
      <p:transition spd="slow" advTm="280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C6C21-9E80-8E0A-7C3D-3BE263F99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3127BB3-7630-6C3B-5E2D-DECFBED1519A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57EDD6-83E4-F37A-435F-1EF70AAC220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Detección automática de ventanas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 1/2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809FE-4FE2-770A-E446-DAE30175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17</a:t>
            </a:fld>
            <a:endParaRPr lang="es-ES" noProof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FE425BA-7FA0-A832-CEA1-04A50D08B6B1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4">
            <a:extLst>
              <a:ext uri="{FF2B5EF4-FFF2-40B4-BE49-F238E27FC236}">
                <a16:creationId xmlns:a16="http://schemas.microsoft.com/office/drawing/2014/main" id="{2019C142-DC0F-A38B-8A4E-3062E8DE7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050" y="1545994"/>
            <a:ext cx="8280150" cy="451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1444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33"/>
    </mc:Choice>
    <mc:Fallback>
      <p:transition spd="slow" advTm="40733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10A04-F589-9CB2-CB1D-7A905FE44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C84AD97-2941-BF39-2C01-EEC6B66AFA78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590F8F-3854-490A-B8E8-0E89512931A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Detección automática de ventanas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 2/2</a:t>
            </a:r>
            <a:endParaRPr lang="es-ES" sz="2800" b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4B805-712D-16A9-6140-AB6EE091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18</a:t>
            </a:fld>
            <a:endParaRPr lang="es-ES" noProof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05E02AF3-D5C7-D62B-6B01-E507350A5693}"/>
              </a:ext>
            </a:extLst>
          </p:cNvPr>
          <p:cNvSpPr txBox="1">
            <a:spLocks/>
          </p:cNvSpPr>
          <p:nvPr/>
        </p:nvSpPr>
        <p:spPr>
          <a:xfrm>
            <a:off x="246530" y="1838138"/>
            <a:ext cx="9338534" cy="2162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000" dirty="0" err="1"/>
              <a:t>Transformada</a:t>
            </a:r>
            <a:r>
              <a:rPr lang="en-US" sz="2000" dirty="0"/>
              <a:t> de Fourier (</a:t>
            </a:r>
            <a:r>
              <a:rPr lang="en-GB" sz="2000" i="1" dirty="0" err="1"/>
              <a:t>CLASP.find_dominant_window_size</a:t>
            </a:r>
            <a:r>
              <a:rPr lang="en-GB" sz="2000" i="1" dirty="0"/>
              <a:t>)</a:t>
            </a:r>
          </a:p>
          <a:p>
            <a:pPr lvl="1">
              <a:buFontTx/>
              <a:buChar char="-"/>
            </a:pPr>
            <a:r>
              <a:rPr lang="en-GB" sz="2000" dirty="0"/>
              <a:t>decomposes TS into sinusoid waves (Fourier </a:t>
            </a:r>
            <a:r>
              <a:rPr lang="en-GB" sz="2000" dirty="0" err="1"/>
              <a:t>coefs</a:t>
            </a:r>
            <a:r>
              <a:rPr lang="en-GB" sz="2000" dirty="0"/>
              <a:t>)</a:t>
            </a:r>
          </a:p>
          <a:p>
            <a:pPr lvl="1">
              <a:buFontTx/>
              <a:buChar char="-"/>
            </a:pPr>
            <a:r>
              <a:rPr lang="en-GB" sz="2000" dirty="0"/>
              <a:t>Represent magnitudes of associated frequencies </a:t>
            </a:r>
          </a:p>
          <a:p>
            <a:pPr lvl="1">
              <a:buFontTx/>
              <a:buChar char="-"/>
            </a:pPr>
            <a:r>
              <a:rPr lang="en-GB" sz="2000" dirty="0"/>
              <a:t>The most dominant sinusoid wave (one with largest magnitude) captures a signal’s period best </a:t>
            </a:r>
          </a:p>
          <a:p>
            <a:pPr lvl="1">
              <a:buFontTx/>
              <a:buChar char="-"/>
            </a:pPr>
            <a:r>
              <a:rPr lang="en-GB" sz="2000" dirty="0">
                <a:hlinkClick r:id="rId4"/>
              </a:rPr>
              <a:t>aeon-toolkit/aeon: A toolkit for machine learning from time series</a:t>
            </a:r>
            <a:endParaRPr lang="en-GB" sz="2000" dirty="0"/>
          </a:p>
          <a:p>
            <a:pPr>
              <a:buFontTx/>
              <a:buChar char="-"/>
            </a:pPr>
            <a:r>
              <a:rPr lang="en-US" sz="2000" dirty="0"/>
              <a:t>d</a:t>
            </a:r>
          </a:p>
          <a:p>
            <a:pPr>
              <a:buFontTx/>
              <a:buChar char="-"/>
            </a:pPr>
            <a:endParaRPr lang="en-US" sz="2200" dirty="0"/>
          </a:p>
          <a:p>
            <a:pPr>
              <a:buFontTx/>
              <a:buChar char="-"/>
            </a:pPr>
            <a:endParaRPr lang="en-US" sz="22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50E0F1B-7008-FC50-0712-0E0EF43E334E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00750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33"/>
    </mc:Choice>
    <mc:Fallback>
      <p:transition spd="slow" advTm="4073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1B047-48B8-7EA1-A0F2-A6AE19C9F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68D8830-16E0-7F3B-2C6E-20880BA3FDC0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5</a:t>
            </a:r>
            <a:endParaRPr lang="es-ES" sz="800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B75782-BFF6-506A-9A50-645C3A24AED5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solidFill>
                  <a:schemeClr val="tx1"/>
                </a:solidFill>
                <a:latin typeface="+mj-lt"/>
              </a:rPr>
              <a:t>MTSAE tendencias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9AA01-84AF-90D7-15A5-1A8B36152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19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AD4C680-3148-88A4-77C0-66BB6E6EAB52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670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8"/>
    </mc:Choice>
    <mc:Fallback xmlns="">
      <p:transition spd="slow" advTm="280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8E7A3-9437-29AD-0594-2839737B2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051A8F-963B-635C-B944-65388DD0D5C2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1</a:t>
            </a:r>
            <a:endParaRPr lang="es-ES" sz="800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600801-3B61-7C61-FBEA-2FD343845F40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solidFill>
                  <a:schemeClr val="tx1"/>
                </a:solidFill>
                <a:latin typeface="+mj-lt"/>
              </a:rPr>
              <a:t>Variables exógenas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DE473-80D8-88D1-70BF-C71718CC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B4FB72-078D-9B37-ECF6-27398DC996D5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40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8"/>
    </mc:Choice>
    <mc:Fallback xmlns="">
      <p:transition spd="slow" advTm="280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D0FE1-D6F8-5071-C8AE-6F4D832FF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5EE9F3D-B0E1-FC78-7598-A49A20407807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08C9126-9946-FC59-D8A3-F79D1D4A076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Detección de tendencias (MTSAE-S3, ok)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 1/1</a:t>
            </a:r>
            <a:endParaRPr lang="es-ES" sz="2800" b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92D56-8C9F-7A05-A32A-146F1D9C0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20</a:t>
            </a:fld>
            <a:endParaRPr lang="es-ES" noProof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D90A5BB-97E1-197E-D102-1257E7623AB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1CFE0B3-A5FD-BDB4-FB6E-2C4D897BD0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3008" y="1316085"/>
            <a:ext cx="7585979" cy="53590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7380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33"/>
    </mc:Choice>
    <mc:Fallback>
      <p:transition spd="slow" advTm="4073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57428-5F5B-4116-B83C-339E79F1F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9873C8-C1EF-23B4-EB40-51DB82B7D0FF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35D4995-2076-3A94-3FBB-6D4C19A000C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Detección de tendencias (MTSAE-</a:t>
            </a:r>
            <a:r>
              <a:rPr lang="es-ES" sz="2800" b="1" dirty="0" err="1">
                <a:solidFill>
                  <a:schemeClr val="tx1"/>
                </a:solidFill>
              </a:rPr>
              <a:t>Kohls</a:t>
            </a:r>
            <a:r>
              <a:rPr lang="es-ES" sz="2800" b="1" dirty="0">
                <a:solidFill>
                  <a:schemeClr val="tx1"/>
                </a:solidFill>
              </a:rPr>
              <a:t>-No claro)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 1/1</a:t>
            </a:r>
            <a:endParaRPr lang="es-ES" sz="2800" b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2955B-6C5D-09B9-2603-1950FE203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21</a:t>
            </a:fld>
            <a:endParaRPr lang="es-ES" noProof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2DB9BF4-1361-9A57-348E-7A4B363FC69B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E009C57-A9DC-E3E2-3CA2-BFDFBBC16B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6284" y="1358788"/>
            <a:ext cx="7159428" cy="53626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8110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33"/>
    </mc:Choice>
    <mc:Fallback>
      <p:transition spd="slow" advTm="4073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AD1FC-6916-8647-5830-7BFEA3FA6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22637EF-98EB-9E1E-B430-91D48146F65A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26E0445-7926-4438-4FE0-3B9D755CD06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Variables exógenas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CrossLinear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/2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21819-5CE3-DE05-7A4C-BA72FBB65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</a:t>
            </a:fld>
            <a:endParaRPr lang="es-ES" noProof="0"/>
          </a:p>
        </p:txBody>
      </p:sp>
      <p:graphicFrame>
        <p:nvGraphicFramePr>
          <p:cNvPr id="52" name="Diagram 51">
            <a:extLst>
              <a:ext uri="{FF2B5EF4-FFF2-40B4-BE49-F238E27FC236}">
                <a16:creationId xmlns:a16="http://schemas.microsoft.com/office/drawing/2014/main" id="{260BC1A7-19C5-B794-FF62-665C73B6B2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633872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Refer to caption">
            <a:extLst>
              <a:ext uri="{FF2B5EF4-FFF2-40B4-BE49-F238E27FC236}">
                <a16:creationId xmlns:a16="http://schemas.microsoft.com/office/drawing/2014/main" id="{B875A817-1F44-ABF2-945A-FF528F638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782" y="1710466"/>
            <a:ext cx="5278432" cy="293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7FE48312-9D44-4DF2-D9B2-6EE14CACDE50}"/>
              </a:ext>
            </a:extLst>
          </p:cNvPr>
          <p:cNvSpPr txBox="1">
            <a:spLocks/>
          </p:cNvSpPr>
          <p:nvPr/>
        </p:nvSpPr>
        <p:spPr>
          <a:xfrm>
            <a:off x="838200" y="6356349"/>
            <a:ext cx="8045193" cy="3651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err="1"/>
              <a:t>CrossLinear</a:t>
            </a:r>
            <a:r>
              <a:rPr lang="en-US" sz="2200" dirty="0"/>
              <a:t>: </a:t>
            </a:r>
            <a:r>
              <a:rPr lang="en-US" sz="2200" dirty="0">
                <a:hlinkClick r:id="rId10"/>
              </a:rPr>
              <a:t>https://arxiv.org/abs/2505.23116</a:t>
            </a:r>
            <a:r>
              <a:rPr lang="en-US" sz="2200" dirty="0"/>
              <a:t> (Mayo 2025)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840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33"/>
    </mc:Choice>
    <mc:Fallback xmlns="">
      <p:transition spd="slow" advTm="4073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CECFE-0186-96B4-7525-9AC6EC3E9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3EFC221-6308-1343-11D5-E95957836B6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DF632FF-6DA8-D8BB-C488-532A46AC2839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Variables exógenas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CrossLinear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2/2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57E06-B9C9-EC08-5CE0-F24FAAF57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</a:t>
            </a:fld>
            <a:endParaRPr lang="es-ES" noProof="0"/>
          </a:p>
        </p:txBody>
      </p:sp>
      <p:pic>
        <p:nvPicPr>
          <p:cNvPr id="2052" name="Picture 4" descr="Refer to caption">
            <a:extLst>
              <a:ext uri="{FF2B5EF4-FFF2-40B4-BE49-F238E27FC236}">
                <a16:creationId xmlns:a16="http://schemas.microsoft.com/office/drawing/2014/main" id="{4BE24EEC-E1A4-C49A-483A-C897C94C0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802" y="2334410"/>
            <a:ext cx="7412392" cy="361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A6A58CA-6E7C-82D1-2EF4-1E92B9EC56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14559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004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33"/>
    </mc:Choice>
    <mc:Fallback xmlns="">
      <p:transition spd="slow" advTm="4073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E384C-838A-512E-A4B0-06389EACA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DCAC6CC-04F5-5706-AF83-35F250AD7271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4D2C91-E2B0-8235-E9E8-E9CC0F8261E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Distancias como variable exógena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1/1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3D835-FBD2-F739-B27A-38DFECFD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</a:t>
            </a:fld>
            <a:endParaRPr lang="es-ES" noProof="0"/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C0EF60BF-EFE6-B758-5D19-8BE44C4C09A1}"/>
              </a:ext>
            </a:extLst>
          </p:cNvPr>
          <p:cNvSpPr txBox="1">
            <a:spLocks/>
          </p:cNvSpPr>
          <p:nvPr/>
        </p:nvSpPr>
        <p:spPr>
          <a:xfrm>
            <a:off x="838200" y="6356349"/>
            <a:ext cx="10199146" cy="3651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200" dirty="0"/>
              <a:t>MPCNN: </a:t>
            </a:r>
            <a:r>
              <a:rPr lang="en-US" sz="2200" dirty="0">
                <a:hlinkClick r:id="rId4"/>
              </a:rPr>
              <a:t>https://arxiv.org/abs/2311.15041</a:t>
            </a:r>
            <a:r>
              <a:rPr lang="en-US" sz="2200" dirty="0"/>
              <a:t> (</a:t>
            </a:r>
            <a:r>
              <a:rPr lang="en-US" sz="2200" dirty="0" err="1"/>
              <a:t>Noviembre</a:t>
            </a:r>
            <a:r>
              <a:rPr lang="en-US" sz="2200" dirty="0"/>
              <a:t> 2023)</a:t>
            </a:r>
          </a:p>
          <a:p>
            <a:pPr>
              <a:buFontTx/>
              <a:buChar char="-"/>
            </a:pPr>
            <a:r>
              <a:rPr lang="en-US" sz="2200" dirty="0" err="1"/>
              <a:t>Aplicación</a:t>
            </a:r>
            <a:r>
              <a:rPr lang="en-US" sz="2200" dirty="0"/>
              <a:t>: ECG Apnea del </a:t>
            </a:r>
            <a:r>
              <a:rPr lang="en-US" sz="2200" dirty="0" err="1"/>
              <a:t>sueño</a:t>
            </a:r>
            <a:endParaRPr lang="en-US" sz="2200" dirty="0"/>
          </a:p>
        </p:txBody>
      </p:sp>
      <p:pic>
        <p:nvPicPr>
          <p:cNvPr id="5122" name="Picture 2" descr="Refer to caption">
            <a:extLst>
              <a:ext uri="{FF2B5EF4-FFF2-40B4-BE49-F238E27FC236}">
                <a16:creationId xmlns:a16="http://schemas.microsoft.com/office/drawing/2014/main" id="{F726CAC6-E761-173B-29CF-A1057C83B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825" y="1326098"/>
            <a:ext cx="7124252" cy="474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C1AA997-0628-8959-79AD-FA23CB5C8C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14559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2459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33"/>
    </mc:Choice>
    <mc:Fallback xmlns="">
      <p:transition spd="slow" advTm="4073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767FF-13FA-B65D-E21F-5BCDE2485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8029397-4627-D8C7-C612-EC90333BD35D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ABB5449-7E6C-8A47-E72E-5C7F97502B8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Integración de Matrix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Profile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como parte del modelo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1/2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CB2A5-30C0-BAD1-3B6F-9205F2C1E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</a:t>
            </a:fld>
            <a:endParaRPr lang="es-ES" noProof="0"/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10538E1E-9356-3944-A695-2A4758AD870C}"/>
              </a:ext>
            </a:extLst>
          </p:cNvPr>
          <p:cNvSpPr txBox="1">
            <a:spLocks/>
          </p:cNvSpPr>
          <p:nvPr/>
        </p:nvSpPr>
        <p:spPr>
          <a:xfrm>
            <a:off x="838200" y="5486400"/>
            <a:ext cx="10199146" cy="12350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2400" dirty="0"/>
              <a:t>Deep Matrix Profile for Maneuver Classification in Low Earth Orbit Satellite Trajectories:</a:t>
            </a:r>
            <a:r>
              <a:rPr lang="en-US" sz="2200" dirty="0"/>
              <a:t> </a:t>
            </a:r>
            <a:r>
              <a:rPr lang="en-US" sz="2200" dirty="0">
                <a:hlinkClick r:id="rId4"/>
              </a:rPr>
              <a:t>https://ieeexplore.ieee.org/document/10715206</a:t>
            </a:r>
            <a:r>
              <a:rPr lang="en-US" sz="2200" dirty="0"/>
              <a:t> (Agosto 2024)</a:t>
            </a:r>
          </a:p>
          <a:p>
            <a:pPr>
              <a:buFontTx/>
              <a:buChar char="-"/>
            </a:pPr>
            <a:r>
              <a:rPr lang="en-US" sz="2200" dirty="0"/>
              <a:t>Espacio, </a:t>
            </a:r>
            <a:r>
              <a:rPr lang="en-US" sz="2200" dirty="0" err="1"/>
              <a:t>maniobras</a:t>
            </a:r>
            <a:r>
              <a:rPr lang="en-US" sz="2200" dirty="0"/>
              <a:t> </a:t>
            </a:r>
            <a:r>
              <a:rPr lang="en-US" sz="2200" dirty="0" err="1"/>
              <a:t>anómalas</a:t>
            </a:r>
            <a:r>
              <a:rPr lang="en-US" sz="2200" dirty="0"/>
              <a:t> de </a:t>
            </a:r>
            <a:r>
              <a:rPr lang="en-US" sz="2200" dirty="0" err="1"/>
              <a:t>satélites</a:t>
            </a:r>
            <a:endParaRPr lang="en-US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E1A59-7D43-D5D7-97C8-5C5A31B48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311" y="1423707"/>
            <a:ext cx="7011378" cy="4010585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E544EA1-AB23-2EC5-FF83-0D4FFFAF2B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14559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70811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33"/>
    </mc:Choice>
    <mc:Fallback>
      <p:transition spd="slow" advTm="4073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15D16-B02E-532C-9EEF-032AB563C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3A6F2CC-E742-1687-6BFF-FF847A88525F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1A287F8-1CEE-95BB-DFD9-308D53B8C18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Integración de Matrix </a:t>
            </a:r>
            <a:r>
              <a:rPr lang="es-ES" sz="2800" b="1" dirty="0" err="1">
                <a:solidFill>
                  <a:schemeClr val="tx1"/>
                </a:solidFill>
              </a:rPr>
              <a:t>Profile</a:t>
            </a:r>
            <a:r>
              <a:rPr lang="es-ES" sz="2800" b="1" dirty="0">
                <a:solidFill>
                  <a:schemeClr val="tx1"/>
                </a:solidFill>
              </a:rPr>
              <a:t> como parte del modelo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2/2</a:t>
            </a:r>
            <a:endParaRPr lang="es-ES" sz="2800" b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1225D-D49B-BE3B-F368-25C7DBA96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</a:t>
            </a:fld>
            <a:endParaRPr lang="es-ES" noProof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BA58DD74-916E-8175-9EBF-F8EDCAD0C14F}"/>
              </a:ext>
            </a:extLst>
          </p:cNvPr>
          <p:cNvSpPr txBox="1">
            <a:spLocks/>
          </p:cNvSpPr>
          <p:nvPr/>
        </p:nvSpPr>
        <p:spPr>
          <a:xfrm>
            <a:off x="278803" y="1645920"/>
            <a:ext cx="6283362" cy="47104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s-ES" sz="2400" dirty="0" err="1"/>
              <a:t>MPSleepNet</a:t>
            </a:r>
            <a:r>
              <a:rPr lang="en-US" sz="2400" dirty="0"/>
              <a:t>: </a:t>
            </a:r>
            <a:r>
              <a:rPr lang="en-US" sz="2200" dirty="0">
                <a:hlinkClick r:id="rId4"/>
              </a:rPr>
              <a:t>https://dl.acm.org/doi/abs/10.1145/3686490.3686519</a:t>
            </a:r>
            <a:r>
              <a:rPr lang="en-US" sz="2200" dirty="0"/>
              <a:t> (Agosto 2024)</a:t>
            </a:r>
          </a:p>
          <a:p>
            <a:pPr>
              <a:buFontTx/>
              <a:buChar char="-"/>
            </a:pPr>
            <a:r>
              <a:rPr lang="en-US" sz="2000" dirty="0"/>
              <a:t>Uso de Matrix Profile para </a:t>
            </a:r>
            <a:r>
              <a:rPr lang="en-US" sz="2000" dirty="0" err="1"/>
              <a:t>cálculo</a:t>
            </a:r>
            <a:r>
              <a:rPr lang="en-US" sz="2000" dirty="0"/>
              <a:t> de </a:t>
            </a:r>
            <a:r>
              <a:rPr lang="en-US" sz="2000" dirty="0" err="1"/>
              <a:t>puntuación</a:t>
            </a:r>
            <a:r>
              <a:rPr lang="en-US" sz="2000" dirty="0"/>
              <a:t> de </a:t>
            </a:r>
            <a:r>
              <a:rPr lang="en-US" sz="2000" dirty="0" err="1"/>
              <a:t>atención</a:t>
            </a:r>
            <a:endParaRPr lang="en-US" sz="2200" dirty="0"/>
          </a:p>
          <a:p>
            <a:pPr>
              <a:buFontTx/>
              <a:buChar char="-"/>
            </a:pPr>
            <a:r>
              <a:rPr lang="en-US" sz="2200" dirty="0" err="1"/>
              <a:t>Clasificación</a:t>
            </a:r>
            <a:r>
              <a:rPr lang="en-US" sz="2200" dirty="0"/>
              <a:t> del </a:t>
            </a:r>
            <a:r>
              <a:rPr lang="en-US" sz="2200" dirty="0" err="1"/>
              <a:t>sueño</a:t>
            </a: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2D2498-81A9-A886-8483-0C5271920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285" y="1380806"/>
            <a:ext cx="4739428" cy="4954206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E6EB158-5176-3D8A-4939-30A1118E7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14559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6919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33"/>
    </mc:Choice>
    <mc:Fallback xmlns="">
      <p:transition spd="slow" advTm="4073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3BC26-29FF-E85C-9100-5A7A8D9B1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733D695-8D3C-9563-5024-2807A9662412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2</a:t>
            </a:r>
            <a:endParaRPr lang="es-ES" sz="800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EECCD9B-9CBE-3B2D-F7F3-6D7248C44196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>
                <a:solidFill>
                  <a:schemeClr val="tx1"/>
                </a:solidFill>
                <a:latin typeface="+mj-lt"/>
              </a:rPr>
              <a:t>TS como imagen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1BC77-A8A8-9FBF-30B5-7A9655690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8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9C5963-E976-1341-E0AC-C2916B06D8B3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052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8"/>
    </mc:Choice>
    <mc:Fallback xmlns="">
      <p:transition spd="slow" advTm="280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A9492-5458-82F6-354B-DD0CA7DEB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B8072FD-4F52-1EDB-C1FC-024FFDD21BB4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42ECA6C-0C9B-3B9A-D2B0-CD223794EE35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Uso de Matrix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Profile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como imagen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 1/1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F6FC4-1A95-78E6-A022-D8B728C0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9</a:t>
            </a:fld>
            <a:endParaRPr lang="es-E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B45E89-BE63-150E-1CDA-10A0E34E9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285" y="1508765"/>
            <a:ext cx="3229426" cy="4744112"/>
          </a:xfrm>
          <a:prstGeom prst="rect">
            <a:avLst/>
          </a:prstGeom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D566EDE1-131E-7FA1-D3FE-9F1D896F42D2}"/>
              </a:ext>
            </a:extLst>
          </p:cNvPr>
          <p:cNvSpPr txBox="1">
            <a:spLocks/>
          </p:cNvSpPr>
          <p:nvPr/>
        </p:nvSpPr>
        <p:spPr>
          <a:xfrm>
            <a:off x="838200" y="6356349"/>
            <a:ext cx="10199146" cy="3651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Continuous authentication: </a:t>
            </a:r>
            <a:r>
              <a:rPr lang="en-US" sz="2200" dirty="0">
                <a:hlinkClick r:id="rId5"/>
              </a:rPr>
              <a:t>https://dl.acm.org/doi/pdf/10.1145/3664476.3664481</a:t>
            </a:r>
            <a:r>
              <a:rPr lang="en-US" sz="2200" dirty="0"/>
              <a:t>  (Julio 2024)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4EEEB7A-0C03-F60D-84A7-D5048AE676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14559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406755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33"/>
    </mc:Choice>
    <mc:Fallback>
      <p:transition spd="slow" advTm="40733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1|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1|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1|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1|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1|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1|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1|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1|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1|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1|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1|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1|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1|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1|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1|9"/>
</p:tagLst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4622</TotalTime>
  <Words>1192</Words>
  <Application>Microsoft Office PowerPoint</Application>
  <PresentationFormat>Widescreen</PresentationFormat>
  <Paragraphs>477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ADLaM Display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INMACULADA SANTAMARIA VALENZUELA</dc:creator>
  <cp:lastModifiedBy>MARIA INMACULADA SANTAMARIA VALENZUELA</cp:lastModifiedBy>
  <cp:revision>88</cp:revision>
  <dcterms:created xsi:type="dcterms:W3CDTF">2025-04-27T15:29:42Z</dcterms:created>
  <dcterms:modified xsi:type="dcterms:W3CDTF">2025-07-07T10:27:18Z</dcterms:modified>
</cp:coreProperties>
</file>